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6" r:id="rId2"/>
    <p:sldMasterId id="2147483704" r:id="rId3"/>
    <p:sldMasterId id="2147483748" r:id="rId4"/>
    <p:sldMasterId id="2147483808" r:id="rId5"/>
    <p:sldMasterId id="2147483832" r:id="rId6"/>
    <p:sldMasterId id="2147483844" r:id="rId7"/>
  </p:sldMasterIdLst>
  <p:notesMasterIdLst>
    <p:notesMasterId r:id="rId29"/>
  </p:notesMasterIdLst>
  <p:sldIdLst>
    <p:sldId id="294" r:id="rId8"/>
    <p:sldId id="300" r:id="rId9"/>
    <p:sldId id="280" r:id="rId10"/>
    <p:sldId id="317" r:id="rId11"/>
    <p:sldId id="279" r:id="rId12"/>
    <p:sldId id="281" r:id="rId13"/>
    <p:sldId id="282" r:id="rId14"/>
    <p:sldId id="283" r:id="rId15"/>
    <p:sldId id="284" r:id="rId16"/>
    <p:sldId id="302" r:id="rId17"/>
    <p:sldId id="305" r:id="rId18"/>
    <p:sldId id="306" r:id="rId19"/>
    <p:sldId id="319" r:id="rId20"/>
    <p:sldId id="286" r:id="rId21"/>
    <p:sldId id="287" r:id="rId22"/>
    <p:sldId id="310" r:id="rId23"/>
    <p:sldId id="311" r:id="rId24"/>
    <p:sldId id="312" r:id="rId25"/>
    <p:sldId id="313" r:id="rId26"/>
    <p:sldId id="314" r:id="rId27"/>
    <p:sldId id="3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8" autoAdjust="0"/>
    <p:restoredTop sz="85641" autoAdjust="0"/>
  </p:normalViewPr>
  <p:slideViewPr>
    <p:cSldViewPr>
      <p:cViewPr varScale="1">
        <p:scale>
          <a:sx n="63" d="100"/>
          <a:sy n="63" d="100"/>
        </p:scale>
        <p:origin x="1014"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F7356F-FDD8-4EBB-9794-BD1C66EC0563}" type="datetimeFigureOut">
              <a:rPr lang="en-US" smtClean="0"/>
              <a:t>05-Feb-22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D8859B-383F-4354-AFA1-02955AC581CC}" type="slidenum">
              <a:rPr lang="en-US" smtClean="0"/>
              <a:t>‹#›</a:t>
            </a:fld>
            <a:endParaRPr lang="en-US"/>
          </a:p>
        </p:txBody>
      </p:sp>
    </p:spTree>
    <p:extLst>
      <p:ext uri="{BB962C8B-B14F-4D97-AF65-F5344CB8AC3E}">
        <p14:creationId xmlns:p14="http://schemas.microsoft.com/office/powerpoint/2010/main" val="30469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7E4D005-F564-4400-93D3-4927C4B4D03E}" type="slidenum">
              <a:rPr lang="en-US" altLang="en-US" smtClean="0">
                <a:solidFill>
                  <a:srgbClr val="000000"/>
                </a:solidFill>
                <a:latin typeface="Arial" panose="020B0604020202020204" pitchFamily="34" charset="0"/>
                <a:ea typeface="MS PGothic" panose="020B0600070205080204" pitchFamily="34" charset="-128"/>
              </a:rPr>
              <a:pPr/>
              <a:t>3</a:t>
            </a:fld>
            <a:endParaRPr lang="en-US" altLang="en-US" smtClean="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5696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E1D8859B-383F-4354-AFA1-02955AC581CC}" type="slidenum">
              <a:rPr lang="en-US" smtClean="0"/>
              <a:t>4</a:t>
            </a:fld>
            <a:endParaRPr lang="en-US"/>
          </a:p>
        </p:txBody>
      </p:sp>
    </p:spTree>
    <p:extLst>
      <p:ext uri="{BB962C8B-B14F-4D97-AF65-F5344CB8AC3E}">
        <p14:creationId xmlns:p14="http://schemas.microsoft.com/office/powerpoint/2010/main" val="210082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7E4D005-F564-4400-93D3-4927C4B4D03E}" type="slidenum">
              <a:rPr lang="en-US" altLang="en-US" smtClean="0">
                <a:solidFill>
                  <a:srgbClr val="000000"/>
                </a:solidFill>
                <a:latin typeface="Arial" panose="020B0604020202020204" pitchFamily="34" charset="0"/>
                <a:ea typeface="MS PGothic" panose="020B0600070205080204" pitchFamily="34" charset="-128"/>
              </a:rPr>
              <a:pPr/>
              <a:t>6</a:t>
            </a:fld>
            <a:endParaRPr lang="en-US" altLang="en-US" smtClean="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33876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E1D8859B-383F-4354-AFA1-02955AC581CC}" type="slidenum">
              <a:rPr lang="en-US" smtClean="0"/>
              <a:t>12</a:t>
            </a:fld>
            <a:endParaRPr lang="en-US"/>
          </a:p>
        </p:txBody>
      </p:sp>
    </p:spTree>
    <p:extLst>
      <p:ext uri="{BB962C8B-B14F-4D97-AF65-F5344CB8AC3E}">
        <p14:creationId xmlns:p14="http://schemas.microsoft.com/office/powerpoint/2010/main" val="244041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EF5C-FE58-463E-B6AC-2D40AE7F9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A58E839-B873-4910-8611-443C09D11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5AFFF3F-5EE7-41D8-89F0-E1011D199948}"/>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E900BB7-F966-43FC-A17B-67A2B5A5A1E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33BF2B1-3EE1-4ABF-84D4-4A5DB7D0B38F}"/>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47022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2240-37CF-4834-98BD-AEF15B49B62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36E783D-EBDB-47A2-930B-AFACE56D8F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2048900-A59B-4B22-A0CA-709572495B67}"/>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41404A42-29A9-4D36-8C80-7CF3BD2D60E9}"/>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179ED1A-F483-47EE-9531-BB5BF4EC749E}"/>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5885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851045-D2D3-4781-9AB4-45C5B0D8D2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3E0C7C-61F5-4D0D-96ED-16738C3C1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663401-02AC-4CDC-B7B8-C2ACC1904213}"/>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918494E2-0A40-4A30-94D1-9FF03CB4C05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75C75721-92BF-4C8E-917A-5215967254F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22751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9EF9D2E6-11AF-4549-89CF-CBD67A22D2C5}"/>
              </a:ext>
            </a:extLst>
          </p:cNvPr>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a:extLst>
              <a:ext uri="{FF2B5EF4-FFF2-40B4-BE49-F238E27FC236}">
                <a16:creationId xmlns:a16="http://schemas.microsoft.com/office/drawing/2014/main" id="{4FBD7A07-A7DE-4622-91CA-5D681001BE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2413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850801" y="4070952"/>
            <a:ext cx="8490400" cy="117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1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28" name="Google Shape;228;p8"/>
          <p:cNvSpPr/>
          <p:nvPr/>
        </p:nvSpPr>
        <p:spPr>
          <a:xfrm>
            <a:off x="3179600" y="2459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29" name="Google Shape;229;p8"/>
          <p:cNvGrpSpPr/>
          <p:nvPr/>
        </p:nvGrpSpPr>
        <p:grpSpPr>
          <a:xfrm>
            <a:off x="8375834" y="255717"/>
            <a:ext cx="383633" cy="292000"/>
            <a:chOff x="3648725" y="5042300"/>
            <a:chExt cx="287725" cy="219000"/>
          </a:xfrm>
        </p:grpSpPr>
        <p:sp>
          <p:nvSpPr>
            <p:cNvPr id="230" name="Google Shape;230;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1" name="Google Shape;231;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2" name="Google Shape;232;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grpSp>
        <p:nvGrpSpPr>
          <p:cNvPr id="233" name="Google Shape;233;p8"/>
          <p:cNvGrpSpPr/>
          <p:nvPr/>
        </p:nvGrpSpPr>
        <p:grpSpPr>
          <a:xfrm>
            <a:off x="10979234" y="345767"/>
            <a:ext cx="618900" cy="111933"/>
            <a:chOff x="3760550" y="753275"/>
            <a:chExt cx="464175" cy="83950"/>
          </a:xfrm>
        </p:grpSpPr>
        <p:sp>
          <p:nvSpPr>
            <p:cNvPr id="234" name="Google Shape;234;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5" name="Google Shape;235;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6" name="Google Shape;236;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37" name="Google Shape;237;p8"/>
          <p:cNvSpPr/>
          <p:nvPr/>
        </p:nvSpPr>
        <p:spPr>
          <a:xfrm>
            <a:off x="951584" y="5283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8" name="Google Shape;238;p8"/>
          <p:cNvSpPr/>
          <p:nvPr/>
        </p:nvSpPr>
        <p:spPr>
          <a:xfrm>
            <a:off x="10681400" y="1057401"/>
            <a:ext cx="1114267"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39" name="Google Shape;239;p8"/>
          <p:cNvGrpSpPr/>
          <p:nvPr/>
        </p:nvGrpSpPr>
        <p:grpSpPr>
          <a:xfrm>
            <a:off x="180100" y="1614985"/>
            <a:ext cx="451133" cy="591567"/>
            <a:chOff x="4143625" y="3473950"/>
            <a:chExt cx="338350" cy="443675"/>
          </a:xfrm>
        </p:grpSpPr>
        <p:sp>
          <p:nvSpPr>
            <p:cNvPr id="240" name="Google Shape;240;p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1" name="Google Shape;241;p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2" name="Google Shape;242;p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3" name="Google Shape;243;p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4" name="Google Shape;244;p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5" name="Google Shape;245;p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46" name="Google Shape;246;p8"/>
          <p:cNvSpPr/>
          <p:nvPr/>
        </p:nvSpPr>
        <p:spPr>
          <a:xfrm>
            <a:off x="11598133" y="25683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7" name="Google Shape;247;p8"/>
          <p:cNvSpPr/>
          <p:nvPr/>
        </p:nvSpPr>
        <p:spPr>
          <a:xfrm>
            <a:off x="242885" y="3319718"/>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48" name="Google Shape;248;p8"/>
          <p:cNvGrpSpPr/>
          <p:nvPr/>
        </p:nvGrpSpPr>
        <p:grpSpPr>
          <a:xfrm>
            <a:off x="11497168" y="3755367"/>
            <a:ext cx="383633" cy="292000"/>
            <a:chOff x="3648725" y="5042300"/>
            <a:chExt cx="287725" cy="219000"/>
          </a:xfrm>
        </p:grpSpPr>
        <p:sp>
          <p:nvSpPr>
            <p:cNvPr id="249" name="Google Shape;249;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0" name="Google Shape;250;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1" name="Google Shape;251;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52" name="Google Shape;252;p8"/>
          <p:cNvSpPr/>
          <p:nvPr/>
        </p:nvSpPr>
        <p:spPr>
          <a:xfrm>
            <a:off x="568485" y="4830918"/>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3" name="Google Shape;253;p8"/>
          <p:cNvSpPr/>
          <p:nvPr/>
        </p:nvSpPr>
        <p:spPr>
          <a:xfrm>
            <a:off x="11109900" y="51985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4" name="Google Shape;254;p8"/>
          <p:cNvSpPr/>
          <p:nvPr/>
        </p:nvSpPr>
        <p:spPr>
          <a:xfrm>
            <a:off x="242884" y="61391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5" name="Google Shape;255;p8"/>
          <p:cNvSpPr/>
          <p:nvPr/>
        </p:nvSpPr>
        <p:spPr>
          <a:xfrm>
            <a:off x="8548367" y="6260747"/>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6" name="Google Shape;256;p8"/>
          <p:cNvSpPr/>
          <p:nvPr/>
        </p:nvSpPr>
        <p:spPr>
          <a:xfrm>
            <a:off x="11598134" y="6466700"/>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57" name="Google Shape;257;p8"/>
          <p:cNvGrpSpPr/>
          <p:nvPr/>
        </p:nvGrpSpPr>
        <p:grpSpPr>
          <a:xfrm>
            <a:off x="2956667" y="6466800"/>
            <a:ext cx="618900" cy="111933"/>
            <a:chOff x="3760550" y="753275"/>
            <a:chExt cx="464175" cy="83950"/>
          </a:xfrm>
        </p:grpSpPr>
        <p:sp>
          <p:nvSpPr>
            <p:cNvPr id="258" name="Google Shape;258;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9" name="Google Shape;259;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60" name="Google Shape;260;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35976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1"/>
        <p:cNvGrpSpPr/>
        <p:nvPr/>
      </p:nvGrpSpPr>
      <p:grpSpPr>
        <a:xfrm>
          <a:off x="0" y="0"/>
          <a:ext cx="0" cy="0"/>
          <a:chOff x="0" y="0"/>
          <a:chExt cx="0" cy="0"/>
        </a:xfrm>
      </p:grpSpPr>
      <p:sp>
        <p:nvSpPr>
          <p:cNvPr id="592" name="Google Shape;592;p18"/>
          <p:cNvSpPr txBox="1">
            <a:spLocks noGrp="1"/>
          </p:cNvSpPr>
          <p:nvPr>
            <p:ph type="title"/>
          </p:nvPr>
        </p:nvSpPr>
        <p:spPr>
          <a:xfrm>
            <a:off x="1078167"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3" name="Google Shape;593;p18"/>
          <p:cNvSpPr txBox="1">
            <a:spLocks noGrp="1"/>
          </p:cNvSpPr>
          <p:nvPr>
            <p:ph type="subTitle" idx="1"/>
          </p:nvPr>
        </p:nvSpPr>
        <p:spPr>
          <a:xfrm>
            <a:off x="1078167"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4" name="Google Shape;594;p18"/>
          <p:cNvSpPr txBox="1">
            <a:spLocks noGrp="1"/>
          </p:cNvSpPr>
          <p:nvPr>
            <p:ph type="title" idx="2"/>
          </p:nvPr>
        </p:nvSpPr>
        <p:spPr>
          <a:xfrm>
            <a:off x="4677200"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5" name="Google Shape;595;p18"/>
          <p:cNvSpPr txBox="1">
            <a:spLocks noGrp="1"/>
          </p:cNvSpPr>
          <p:nvPr>
            <p:ph type="subTitle" idx="3"/>
          </p:nvPr>
        </p:nvSpPr>
        <p:spPr>
          <a:xfrm>
            <a:off x="4677200"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6" name="Google Shape;596;p18"/>
          <p:cNvSpPr txBox="1">
            <a:spLocks noGrp="1"/>
          </p:cNvSpPr>
          <p:nvPr>
            <p:ph type="title" idx="4"/>
          </p:nvPr>
        </p:nvSpPr>
        <p:spPr>
          <a:xfrm>
            <a:off x="1078167"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7" name="Google Shape;597;p18"/>
          <p:cNvSpPr txBox="1">
            <a:spLocks noGrp="1"/>
          </p:cNvSpPr>
          <p:nvPr>
            <p:ph type="subTitle" idx="5"/>
          </p:nvPr>
        </p:nvSpPr>
        <p:spPr>
          <a:xfrm>
            <a:off x="1078167"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8" name="Google Shape;598;p18"/>
          <p:cNvSpPr txBox="1">
            <a:spLocks noGrp="1"/>
          </p:cNvSpPr>
          <p:nvPr>
            <p:ph type="title" idx="6"/>
          </p:nvPr>
        </p:nvSpPr>
        <p:spPr>
          <a:xfrm>
            <a:off x="4677200"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9" name="Google Shape;599;p18"/>
          <p:cNvSpPr txBox="1">
            <a:spLocks noGrp="1"/>
          </p:cNvSpPr>
          <p:nvPr>
            <p:ph type="subTitle" idx="7"/>
          </p:nvPr>
        </p:nvSpPr>
        <p:spPr>
          <a:xfrm>
            <a:off x="4677200"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0" name="Google Shape;600;p18"/>
          <p:cNvSpPr txBox="1">
            <a:spLocks noGrp="1"/>
          </p:cNvSpPr>
          <p:nvPr>
            <p:ph type="title" idx="8"/>
          </p:nvPr>
        </p:nvSpPr>
        <p:spPr>
          <a:xfrm>
            <a:off x="8276233"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01" name="Google Shape;601;p18"/>
          <p:cNvSpPr txBox="1">
            <a:spLocks noGrp="1"/>
          </p:cNvSpPr>
          <p:nvPr>
            <p:ph type="subTitle" idx="9"/>
          </p:nvPr>
        </p:nvSpPr>
        <p:spPr>
          <a:xfrm>
            <a:off x="8276233"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2" name="Google Shape;602;p18"/>
          <p:cNvSpPr txBox="1">
            <a:spLocks noGrp="1"/>
          </p:cNvSpPr>
          <p:nvPr>
            <p:ph type="title" idx="13"/>
          </p:nvPr>
        </p:nvSpPr>
        <p:spPr>
          <a:xfrm>
            <a:off x="8276233"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03" name="Google Shape;603;p18"/>
          <p:cNvSpPr txBox="1">
            <a:spLocks noGrp="1"/>
          </p:cNvSpPr>
          <p:nvPr>
            <p:ph type="subTitle" idx="14"/>
          </p:nvPr>
        </p:nvSpPr>
        <p:spPr>
          <a:xfrm>
            <a:off x="8276233"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4" name="Google Shape;604;p18"/>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605" name="Google Shape;605;p18"/>
          <p:cNvGrpSpPr/>
          <p:nvPr/>
        </p:nvGrpSpPr>
        <p:grpSpPr>
          <a:xfrm>
            <a:off x="11485684" y="2778618"/>
            <a:ext cx="451133" cy="591567"/>
            <a:chOff x="4143625" y="3473950"/>
            <a:chExt cx="338350" cy="443675"/>
          </a:xfrm>
        </p:grpSpPr>
        <p:sp>
          <p:nvSpPr>
            <p:cNvPr id="606" name="Google Shape;606;p1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7" name="Google Shape;607;p1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8" name="Google Shape;608;p1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9" name="Google Shape;609;p1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0" name="Google Shape;610;p1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1" name="Google Shape;611;p1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12" name="Google Shape;612;p18"/>
          <p:cNvSpPr/>
          <p:nvPr/>
        </p:nvSpPr>
        <p:spPr>
          <a:xfrm>
            <a:off x="5933184" y="173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3" name="Google Shape;613;p18"/>
          <p:cNvSpPr/>
          <p:nvPr/>
        </p:nvSpPr>
        <p:spPr>
          <a:xfrm>
            <a:off x="790667" y="6144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14" name="Google Shape;614;p18"/>
          <p:cNvGrpSpPr/>
          <p:nvPr/>
        </p:nvGrpSpPr>
        <p:grpSpPr>
          <a:xfrm>
            <a:off x="9586067" y="373334"/>
            <a:ext cx="618900" cy="111933"/>
            <a:chOff x="3760550" y="753275"/>
            <a:chExt cx="464175" cy="83950"/>
          </a:xfrm>
        </p:grpSpPr>
        <p:sp>
          <p:nvSpPr>
            <p:cNvPr id="615" name="Google Shape;615;p1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6" name="Google Shape;616;p1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7" name="Google Shape;617;p1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18" name="Google Shape;618;p18"/>
          <p:cNvSpPr/>
          <p:nvPr/>
        </p:nvSpPr>
        <p:spPr>
          <a:xfrm>
            <a:off x="110534" y="2374285"/>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19" name="Google Shape;619;p18"/>
          <p:cNvGrpSpPr/>
          <p:nvPr/>
        </p:nvGrpSpPr>
        <p:grpSpPr>
          <a:xfrm>
            <a:off x="267667" y="5160084"/>
            <a:ext cx="383633" cy="292000"/>
            <a:chOff x="3648725" y="5042300"/>
            <a:chExt cx="287725" cy="219000"/>
          </a:xfrm>
        </p:grpSpPr>
        <p:sp>
          <p:nvSpPr>
            <p:cNvPr id="620" name="Google Shape;620;p1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1" name="Google Shape;621;p1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2" name="Google Shape;622;p1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23" name="Google Shape;623;p18"/>
          <p:cNvSpPr/>
          <p:nvPr/>
        </p:nvSpPr>
        <p:spPr>
          <a:xfrm flipH="1">
            <a:off x="10769271" y="5954663"/>
            <a:ext cx="1883964" cy="915504"/>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24" name="Google Shape;624;p18"/>
          <p:cNvGrpSpPr/>
          <p:nvPr/>
        </p:nvGrpSpPr>
        <p:grpSpPr>
          <a:xfrm>
            <a:off x="481045" y="124294"/>
            <a:ext cx="383660" cy="360983"/>
            <a:chOff x="6587775" y="249250"/>
            <a:chExt cx="625125" cy="588175"/>
          </a:xfrm>
        </p:grpSpPr>
        <p:sp>
          <p:nvSpPr>
            <p:cNvPr id="625" name="Google Shape;625;p18"/>
            <p:cNvSpPr/>
            <p:nvPr/>
          </p:nvSpPr>
          <p:spPr>
            <a:xfrm>
              <a:off x="6587775" y="249250"/>
              <a:ext cx="625125" cy="588175"/>
            </a:xfrm>
            <a:custGeom>
              <a:avLst/>
              <a:gdLst/>
              <a:ahLst/>
              <a:cxnLst/>
              <a:rect l="l" t="t" r="r" b="b"/>
              <a:pathLst>
                <a:path w="25005" h="23527" extrusionOk="0">
                  <a:moveTo>
                    <a:pt x="5916" y="842"/>
                  </a:moveTo>
                  <a:cubicBezTo>
                    <a:pt x="7484" y="842"/>
                    <a:pt x="9195" y="1914"/>
                    <a:pt x="10494" y="3716"/>
                  </a:cubicBezTo>
                  <a:cubicBezTo>
                    <a:pt x="10705" y="4009"/>
                    <a:pt x="10916" y="4317"/>
                    <a:pt x="11118" y="4633"/>
                  </a:cubicBezTo>
                  <a:lnTo>
                    <a:pt x="11471" y="5188"/>
                  </a:lnTo>
                  <a:lnTo>
                    <a:pt x="11824" y="4633"/>
                  </a:lnTo>
                  <a:cubicBezTo>
                    <a:pt x="13393" y="2193"/>
                    <a:pt x="15074" y="954"/>
                    <a:pt x="16823" y="954"/>
                  </a:cubicBezTo>
                  <a:cubicBezTo>
                    <a:pt x="17656" y="954"/>
                    <a:pt x="18466" y="1248"/>
                    <a:pt x="19218" y="1824"/>
                  </a:cubicBezTo>
                  <a:cubicBezTo>
                    <a:pt x="21245" y="3372"/>
                    <a:pt x="23226" y="8032"/>
                    <a:pt x="13699" y="21845"/>
                  </a:cubicBezTo>
                  <a:cubicBezTo>
                    <a:pt x="13339" y="22371"/>
                    <a:pt x="12739" y="22687"/>
                    <a:pt x="12094" y="22687"/>
                  </a:cubicBezTo>
                  <a:cubicBezTo>
                    <a:pt x="11501" y="22687"/>
                    <a:pt x="10945" y="22424"/>
                    <a:pt x="10570" y="21957"/>
                  </a:cubicBezTo>
                  <a:cubicBezTo>
                    <a:pt x="2012" y="11389"/>
                    <a:pt x="1569" y="6562"/>
                    <a:pt x="2072" y="4626"/>
                  </a:cubicBezTo>
                  <a:cubicBezTo>
                    <a:pt x="2958" y="1210"/>
                    <a:pt x="5052" y="842"/>
                    <a:pt x="5916" y="842"/>
                  </a:cubicBezTo>
                  <a:close/>
                  <a:moveTo>
                    <a:pt x="5916" y="1"/>
                  </a:moveTo>
                  <a:cubicBezTo>
                    <a:pt x="4857" y="1"/>
                    <a:pt x="2290" y="428"/>
                    <a:pt x="1261" y="4415"/>
                  </a:cubicBezTo>
                  <a:cubicBezTo>
                    <a:pt x="0" y="9279"/>
                    <a:pt x="6142" y="17829"/>
                    <a:pt x="9916" y="22490"/>
                  </a:cubicBezTo>
                  <a:cubicBezTo>
                    <a:pt x="10449" y="23151"/>
                    <a:pt x="11246" y="23526"/>
                    <a:pt x="12094" y="23526"/>
                  </a:cubicBezTo>
                  <a:cubicBezTo>
                    <a:pt x="13009" y="23526"/>
                    <a:pt x="13872" y="23076"/>
                    <a:pt x="14391" y="22317"/>
                  </a:cubicBezTo>
                  <a:cubicBezTo>
                    <a:pt x="18647" y="16147"/>
                    <a:pt x="25004" y="5188"/>
                    <a:pt x="19728" y="1157"/>
                  </a:cubicBezTo>
                  <a:cubicBezTo>
                    <a:pt x="18827" y="466"/>
                    <a:pt x="17852" y="112"/>
                    <a:pt x="16823" y="112"/>
                  </a:cubicBezTo>
                  <a:cubicBezTo>
                    <a:pt x="14908" y="112"/>
                    <a:pt x="13114" y="1307"/>
                    <a:pt x="11471" y="3649"/>
                  </a:cubicBezTo>
                  <a:cubicBezTo>
                    <a:pt x="11374" y="3507"/>
                    <a:pt x="11276" y="3364"/>
                    <a:pt x="11177" y="3220"/>
                  </a:cubicBezTo>
                  <a:cubicBezTo>
                    <a:pt x="9721" y="1202"/>
                    <a:pt x="7754" y="1"/>
                    <a:pt x="5916"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6" name="Google Shape;626;p18"/>
            <p:cNvSpPr/>
            <p:nvPr/>
          </p:nvSpPr>
          <p:spPr>
            <a:xfrm>
              <a:off x="6701125" y="363100"/>
              <a:ext cx="381575" cy="360575"/>
            </a:xfrm>
            <a:custGeom>
              <a:avLst/>
              <a:gdLst/>
              <a:ahLst/>
              <a:cxnLst/>
              <a:rect l="l" t="t" r="r" b="b"/>
              <a:pathLst>
                <a:path w="15263" h="14423" extrusionOk="0">
                  <a:moveTo>
                    <a:pt x="2777" y="0"/>
                  </a:moveTo>
                  <a:cubicBezTo>
                    <a:pt x="1957" y="0"/>
                    <a:pt x="1214" y="597"/>
                    <a:pt x="819" y="2120"/>
                  </a:cubicBezTo>
                  <a:cubicBezTo>
                    <a:pt x="1" y="5296"/>
                    <a:pt x="5391" y="12261"/>
                    <a:pt x="6982" y="14229"/>
                  </a:cubicBezTo>
                  <a:cubicBezTo>
                    <a:pt x="7086" y="14358"/>
                    <a:pt x="7236" y="14422"/>
                    <a:pt x="7384" y="14422"/>
                  </a:cubicBezTo>
                  <a:cubicBezTo>
                    <a:pt x="7546" y="14422"/>
                    <a:pt x="7706" y="14347"/>
                    <a:pt x="7807" y="14198"/>
                  </a:cubicBezTo>
                  <a:cubicBezTo>
                    <a:pt x="9414" y="11872"/>
                    <a:pt x="15262" y="2931"/>
                    <a:pt x="12131" y="536"/>
                  </a:cubicBezTo>
                  <a:cubicBezTo>
                    <a:pt x="11718" y="221"/>
                    <a:pt x="11312" y="87"/>
                    <a:pt x="10920" y="87"/>
                  </a:cubicBezTo>
                  <a:cubicBezTo>
                    <a:pt x="9288" y="87"/>
                    <a:pt x="7897" y="2411"/>
                    <a:pt x="7267" y="3651"/>
                  </a:cubicBezTo>
                  <a:cubicBezTo>
                    <a:pt x="7195" y="3798"/>
                    <a:pt x="7057" y="3872"/>
                    <a:pt x="6918" y="3872"/>
                  </a:cubicBezTo>
                  <a:cubicBezTo>
                    <a:pt x="6779" y="3872"/>
                    <a:pt x="6640" y="3798"/>
                    <a:pt x="6569" y="3651"/>
                  </a:cubicBezTo>
                  <a:cubicBezTo>
                    <a:pt x="6321" y="3149"/>
                    <a:pt x="5939" y="2466"/>
                    <a:pt x="5427" y="1752"/>
                  </a:cubicBezTo>
                  <a:cubicBezTo>
                    <a:pt x="4693" y="734"/>
                    <a:pt x="3687" y="0"/>
                    <a:pt x="2777" y="0"/>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27" name="Google Shape;627;p18"/>
          <p:cNvSpPr/>
          <p:nvPr/>
        </p:nvSpPr>
        <p:spPr>
          <a:xfrm>
            <a:off x="5933200" y="6122496"/>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3907555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42"/>
        <p:cNvGrpSpPr/>
        <p:nvPr/>
      </p:nvGrpSpPr>
      <p:grpSpPr>
        <a:xfrm>
          <a:off x="0" y="0"/>
          <a:ext cx="0" cy="0"/>
          <a:chOff x="0" y="0"/>
          <a:chExt cx="0" cy="0"/>
        </a:xfrm>
      </p:grpSpPr>
      <p:sp>
        <p:nvSpPr>
          <p:cNvPr id="543" name="Google Shape;543;p16"/>
          <p:cNvSpPr/>
          <p:nvPr/>
        </p:nvSpPr>
        <p:spPr>
          <a:xfrm rot="10800000" flipH="1">
            <a:off x="69" y="-2170204"/>
            <a:ext cx="12191961" cy="337315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2"/>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4" name="Google Shape;544;p16"/>
          <p:cNvSpPr/>
          <p:nvPr/>
        </p:nvSpPr>
        <p:spPr>
          <a:xfrm rot="-2700000">
            <a:off x="9422171" y="4371497"/>
            <a:ext cx="5071700" cy="3611655"/>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5" name="Google Shape;545;p16"/>
          <p:cNvSpPr/>
          <p:nvPr/>
        </p:nvSpPr>
        <p:spPr>
          <a:xfrm rot="-6299990">
            <a:off x="-583442" y="4359369"/>
            <a:ext cx="3750945" cy="3317259"/>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6" name="Google Shape;546;p16"/>
          <p:cNvSpPr/>
          <p:nvPr/>
        </p:nvSpPr>
        <p:spPr>
          <a:xfrm rot="-2575492">
            <a:off x="-396702" y="-220324"/>
            <a:ext cx="3825009" cy="1446576"/>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grpSp>
        <p:nvGrpSpPr>
          <p:cNvPr id="547" name="Google Shape;547;p16"/>
          <p:cNvGrpSpPr/>
          <p:nvPr/>
        </p:nvGrpSpPr>
        <p:grpSpPr>
          <a:xfrm>
            <a:off x="11008199" y="1046805"/>
            <a:ext cx="1285416" cy="2060513"/>
            <a:chOff x="8131305" y="2068599"/>
            <a:chExt cx="1208098" cy="1936572"/>
          </a:xfrm>
        </p:grpSpPr>
        <p:sp>
          <p:nvSpPr>
            <p:cNvPr id="548" name="Google Shape;548;p1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49" name="Google Shape;549;p1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sp>
        <p:nvSpPr>
          <p:cNvPr id="550" name="Google Shape;550;p16"/>
          <p:cNvSpPr/>
          <p:nvPr/>
        </p:nvSpPr>
        <p:spPr>
          <a:xfrm rot="-2700000">
            <a:off x="10204375" y="3672148"/>
            <a:ext cx="2058588" cy="3145365"/>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grpSp>
        <p:nvGrpSpPr>
          <p:cNvPr id="551" name="Google Shape;551;p16"/>
          <p:cNvGrpSpPr/>
          <p:nvPr/>
        </p:nvGrpSpPr>
        <p:grpSpPr>
          <a:xfrm rot="1470548" flipH="1">
            <a:off x="-77296" y="1857141"/>
            <a:ext cx="823771" cy="2287123"/>
            <a:chOff x="3888625" y="3682675"/>
            <a:chExt cx="696085" cy="1932815"/>
          </a:xfrm>
        </p:grpSpPr>
        <p:sp>
          <p:nvSpPr>
            <p:cNvPr id="552" name="Google Shape;552;p16"/>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3" name="Google Shape;553;p16"/>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4" name="Google Shape;554;p16"/>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5" name="Google Shape;555;p16"/>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6" name="Google Shape;556;p16"/>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7" name="Google Shape;557;p16"/>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8" name="Google Shape;558;p16"/>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9" name="Google Shape;559;p16"/>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0" name="Google Shape;560;p16"/>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1" name="Google Shape;561;p16"/>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2" name="Google Shape;562;p16"/>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3" name="Google Shape;563;p16"/>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4" name="Google Shape;564;p16"/>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5" name="Google Shape;565;p16"/>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6" name="Google Shape;566;p16"/>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7" name="Google Shape;567;p16"/>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8" name="Google Shape;568;p16"/>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9" name="Google Shape;569;p16"/>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0" name="Google Shape;570;p16"/>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1" name="Google Shape;571;p16"/>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2" name="Google Shape;572;p16"/>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3" name="Google Shape;573;p16"/>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4" name="Google Shape;574;p16"/>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5" name="Google Shape;575;p16"/>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576" name="Google Shape;576;p16"/>
          <p:cNvGrpSpPr/>
          <p:nvPr/>
        </p:nvGrpSpPr>
        <p:grpSpPr>
          <a:xfrm rot="5400000" flipH="1">
            <a:off x="1129818" y="4521669"/>
            <a:ext cx="771993" cy="1016331"/>
            <a:chOff x="2109400" y="2670450"/>
            <a:chExt cx="113200" cy="149025"/>
          </a:xfrm>
        </p:grpSpPr>
        <p:sp>
          <p:nvSpPr>
            <p:cNvPr id="577" name="Google Shape;577;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8" name="Google Shape;578;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9" name="Google Shape;579;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0" name="Google Shape;580;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1" name="Google Shape;581;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2" name="Google Shape;582;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3" name="Google Shape;583;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4" name="Google Shape;584;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5" name="Google Shape;585;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6" name="Google Shape;586;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7" name="Google Shape;587;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8" name="Google Shape;588;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9" name="Google Shape;589;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0" name="Google Shape;590;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1" name="Google Shape;591;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2" name="Google Shape;592;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3" name="Google Shape;593;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4" name="Google Shape;594;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5" name="Google Shape;595;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6" name="Google Shape;596;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7" name="Google Shape;597;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8" name="Google Shape;598;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9" name="Google Shape;599;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600" name="Google Shape;600;p16"/>
          <p:cNvGrpSpPr/>
          <p:nvPr/>
        </p:nvGrpSpPr>
        <p:grpSpPr>
          <a:xfrm rot="2700000" flipH="1">
            <a:off x="8707041" y="5669165"/>
            <a:ext cx="771992" cy="1016336"/>
            <a:chOff x="2109400" y="2670450"/>
            <a:chExt cx="113200" cy="149025"/>
          </a:xfrm>
        </p:grpSpPr>
        <p:sp>
          <p:nvSpPr>
            <p:cNvPr id="601" name="Google Shape;601;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2" name="Google Shape;602;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3" name="Google Shape;603;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4" name="Google Shape;604;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5" name="Google Shape;605;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6" name="Google Shape;606;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7" name="Google Shape;607;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8" name="Google Shape;608;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9" name="Google Shape;609;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0" name="Google Shape;610;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1" name="Google Shape;611;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2" name="Google Shape;612;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3" name="Google Shape;613;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4" name="Google Shape;614;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5" name="Google Shape;615;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6" name="Google Shape;616;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7" name="Google Shape;617;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8" name="Google Shape;618;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9" name="Google Shape;619;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0" name="Google Shape;620;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1" name="Google Shape;621;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2" name="Google Shape;622;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3" name="Google Shape;623;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624" name="Google Shape;624;p16"/>
          <p:cNvGrpSpPr/>
          <p:nvPr/>
        </p:nvGrpSpPr>
        <p:grpSpPr>
          <a:xfrm rot="2700000" flipH="1">
            <a:off x="9640075" y="124099"/>
            <a:ext cx="771992" cy="1016336"/>
            <a:chOff x="2109400" y="2670450"/>
            <a:chExt cx="113200" cy="149025"/>
          </a:xfrm>
        </p:grpSpPr>
        <p:sp>
          <p:nvSpPr>
            <p:cNvPr id="625" name="Google Shape;625;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6" name="Google Shape;626;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7" name="Google Shape;627;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8" name="Google Shape;628;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9" name="Google Shape;629;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0" name="Google Shape;630;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1" name="Google Shape;631;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2" name="Google Shape;632;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3" name="Google Shape;633;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4" name="Google Shape;634;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5" name="Google Shape;635;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6" name="Google Shape;636;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7" name="Google Shape;637;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8" name="Google Shape;638;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9" name="Google Shape;639;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0" name="Google Shape;640;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1" name="Google Shape;641;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2" name="Google Shape;642;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3" name="Google Shape;643;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4" name="Google Shape;644;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5" name="Google Shape;645;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6" name="Google Shape;646;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7" name="Google Shape;647;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sp>
        <p:nvSpPr>
          <p:cNvPr id="648" name="Google Shape;648;p16"/>
          <p:cNvSpPr txBox="1">
            <a:spLocks noGrp="1"/>
          </p:cNvSpPr>
          <p:nvPr>
            <p:ph type="title"/>
          </p:nvPr>
        </p:nvSpPr>
        <p:spPr>
          <a:xfrm>
            <a:off x="3189200" y="4133717"/>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649" name="Google Shape;649;p16"/>
          <p:cNvSpPr txBox="1">
            <a:spLocks noGrp="1"/>
          </p:cNvSpPr>
          <p:nvPr>
            <p:ph type="subTitle" idx="1"/>
          </p:nvPr>
        </p:nvSpPr>
        <p:spPr>
          <a:xfrm>
            <a:off x="1635200" y="2015084"/>
            <a:ext cx="892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spTree>
    <p:extLst>
      <p:ext uri="{BB962C8B-B14F-4D97-AF65-F5344CB8AC3E}">
        <p14:creationId xmlns:p14="http://schemas.microsoft.com/office/powerpoint/2010/main" val="1232736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013DB073-00B3-46F8-949F-AB1C5E52EF0C}" type="datetimeFigureOut">
              <a:rPr lang="en-US"/>
              <a:pPr>
                <a:defRPr/>
              </a:pPr>
              <a:t>05-Feb-22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809B08DA-0E4F-4B63-8A76-76EF38AA0B9E}" type="slidenum">
              <a:rPr lang="en-US"/>
              <a:pPr>
                <a:defRPr/>
              </a:pPr>
              <a:t>‹#›</a:t>
            </a:fld>
            <a:endParaRPr lang="en-US"/>
          </a:p>
        </p:txBody>
      </p:sp>
    </p:spTree>
    <p:extLst>
      <p:ext uri="{BB962C8B-B14F-4D97-AF65-F5344CB8AC3E}">
        <p14:creationId xmlns:p14="http://schemas.microsoft.com/office/powerpoint/2010/main" val="477874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43FFFD66-68BB-4382-BB99-9E1ED59997C0}" type="datetimeFigureOut">
              <a:rPr lang="en-US"/>
              <a:pPr>
                <a:defRPr/>
              </a:pPr>
              <a:t>05-Feb-22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443D088F-5B38-448A-BB3A-3F0CDC7DFA37}" type="slidenum">
              <a:rPr lang="en-US"/>
              <a:pPr>
                <a:defRPr/>
              </a:pPr>
              <a:t>‹#›</a:t>
            </a:fld>
            <a:endParaRPr lang="en-US"/>
          </a:p>
        </p:txBody>
      </p:sp>
    </p:spTree>
    <p:extLst>
      <p:ext uri="{BB962C8B-B14F-4D97-AF65-F5344CB8AC3E}">
        <p14:creationId xmlns:p14="http://schemas.microsoft.com/office/powerpoint/2010/main" val="791622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430D8F80-0B4E-4908-9C49-CC37E4CB4903}" type="datetimeFigureOut">
              <a:rPr lang="en-US"/>
              <a:pPr>
                <a:defRPr/>
              </a:pPr>
              <a:t>05-Feb-22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EEE0ED22-2C01-4033-BA35-4A8B4EF86BD7}" type="slidenum">
              <a:rPr lang="en-US"/>
              <a:pPr>
                <a:defRPr/>
              </a:pPr>
              <a:t>‹#›</a:t>
            </a:fld>
            <a:endParaRPr lang="en-US"/>
          </a:p>
        </p:txBody>
      </p:sp>
    </p:spTree>
    <p:extLst>
      <p:ext uri="{BB962C8B-B14F-4D97-AF65-F5344CB8AC3E}">
        <p14:creationId xmlns:p14="http://schemas.microsoft.com/office/powerpoint/2010/main" val="4254886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79"/>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79"/>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36FABBF0-D5DB-4222-9AF2-94BC5E653A94}" type="datetimeFigureOut">
              <a:rPr lang="en-US"/>
              <a:pPr>
                <a:defRPr/>
              </a:pPr>
              <a:t>05-Feb-22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9FE62C0D-F9E8-4AD4-8B9A-C5673C44B885}" type="slidenum">
              <a:rPr lang="en-US"/>
              <a:pPr>
                <a:defRPr/>
              </a:pPr>
              <a:t>‹#›</a:t>
            </a:fld>
            <a:endParaRPr lang="en-US"/>
          </a:p>
        </p:txBody>
      </p:sp>
    </p:spTree>
    <p:extLst>
      <p:ext uri="{BB962C8B-B14F-4D97-AF65-F5344CB8AC3E}">
        <p14:creationId xmlns:p14="http://schemas.microsoft.com/office/powerpoint/2010/main" val="232298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AE3D-0FEE-44B0-A480-DF0A51B8931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50A72-74F6-4CFC-9E7D-8E61299D46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0EADA8A-5813-4ADB-82CB-B53CD0C6AFFD}"/>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45125F1-7216-422E-BE2E-8F8C5A7D9E82}"/>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A35C4B6-574C-4648-BE66-15A6388A43DC}"/>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13861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535117"/>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6" y="1535117"/>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99AAB798-27BB-4946-A81C-5CFEBFA5EC9B}" type="datetimeFigureOut">
              <a:rPr lang="en-US"/>
              <a:pPr>
                <a:defRPr/>
              </a:pPr>
              <a:t>05-Feb-22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C1DAFA6D-5182-4C2C-B82F-F0A0D6AF4FBE}" type="slidenum">
              <a:rPr lang="en-US"/>
              <a:pPr>
                <a:defRPr/>
              </a:pPr>
              <a:t>‹#›</a:t>
            </a:fld>
            <a:endParaRPr lang="en-US"/>
          </a:p>
        </p:txBody>
      </p:sp>
    </p:spTree>
    <p:extLst>
      <p:ext uri="{BB962C8B-B14F-4D97-AF65-F5344CB8AC3E}">
        <p14:creationId xmlns:p14="http://schemas.microsoft.com/office/powerpoint/2010/main" val="410007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C9B69286-407C-424F-A427-2D7966956B0B}" type="datetimeFigureOut">
              <a:rPr lang="en-US"/>
              <a:pPr>
                <a:defRPr/>
              </a:pPr>
              <a:t>05-Feb-22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A36AF9E0-08F6-4378-9409-00A0A2D23C6D}" type="slidenum">
              <a:rPr lang="en-US"/>
              <a:pPr>
                <a:defRPr/>
              </a:pPr>
              <a:t>‹#›</a:t>
            </a:fld>
            <a:endParaRPr lang="en-US"/>
          </a:p>
        </p:txBody>
      </p:sp>
    </p:spTree>
    <p:extLst>
      <p:ext uri="{BB962C8B-B14F-4D97-AF65-F5344CB8AC3E}">
        <p14:creationId xmlns:p14="http://schemas.microsoft.com/office/powerpoint/2010/main" val="4051206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47D115AD-55E5-4B25-975E-47443472FEEA}" type="datetimeFigureOut">
              <a:rPr lang="en-US"/>
              <a:pPr>
                <a:defRPr/>
              </a:pPr>
              <a:t>05-Feb-22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6D5C4A87-43AF-4F8A-9AD0-AE0AFB073168}" type="slidenum">
              <a:rPr lang="en-US"/>
              <a:pPr>
                <a:defRPr/>
              </a:pPr>
              <a:t>‹#›</a:t>
            </a:fld>
            <a:endParaRPr lang="en-US"/>
          </a:p>
        </p:txBody>
      </p:sp>
    </p:spTree>
    <p:extLst>
      <p:ext uri="{BB962C8B-B14F-4D97-AF65-F5344CB8AC3E}">
        <p14:creationId xmlns:p14="http://schemas.microsoft.com/office/powerpoint/2010/main" val="2797973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75"/>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59" y="27318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B81E04D9-48E8-4F2A-88EA-B28693B0058C}" type="datetimeFigureOut">
              <a:rPr lang="en-US"/>
              <a:pPr>
                <a:defRPr/>
              </a:pPr>
              <a:t>05-Feb-22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54A7AC12-4872-40B5-882E-B711BA3B33A0}" type="slidenum">
              <a:rPr lang="en-US"/>
              <a:pPr>
                <a:defRPr/>
              </a:pPr>
              <a:t>‹#›</a:t>
            </a:fld>
            <a:endParaRPr lang="en-US"/>
          </a:p>
        </p:txBody>
      </p:sp>
    </p:spTree>
    <p:extLst>
      <p:ext uri="{BB962C8B-B14F-4D97-AF65-F5344CB8AC3E}">
        <p14:creationId xmlns:p14="http://schemas.microsoft.com/office/powerpoint/2010/main" val="943476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27"/>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470"/>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BC78CC82-3238-4997-B3BD-15263C7CE9EA}" type="datetimeFigureOut">
              <a:rPr lang="en-US"/>
              <a:pPr>
                <a:defRPr/>
              </a:pPr>
              <a:t>05-Feb-22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012C11B4-E98E-4F65-9CB1-C6E242AE6976}" type="slidenum">
              <a:rPr lang="en-US"/>
              <a:pPr>
                <a:defRPr/>
              </a:pPr>
              <a:t>‹#›</a:t>
            </a:fld>
            <a:endParaRPr lang="en-US"/>
          </a:p>
        </p:txBody>
      </p:sp>
    </p:spTree>
    <p:extLst>
      <p:ext uri="{BB962C8B-B14F-4D97-AF65-F5344CB8AC3E}">
        <p14:creationId xmlns:p14="http://schemas.microsoft.com/office/powerpoint/2010/main" val="2824598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2D08C046-1007-46D7-BBFF-8BB4E95D8309}" type="datetimeFigureOut">
              <a:rPr lang="en-US"/>
              <a:pPr>
                <a:defRPr/>
              </a:pPr>
              <a:t>05-Feb-22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8B41EBF0-2150-4007-B047-AD8AFA4E078F}" type="slidenum">
              <a:rPr lang="en-US"/>
              <a:pPr>
                <a:defRPr/>
              </a:pPr>
              <a:t>‹#›</a:t>
            </a:fld>
            <a:endParaRPr lang="en-US"/>
          </a:p>
        </p:txBody>
      </p:sp>
    </p:spTree>
    <p:extLst>
      <p:ext uri="{BB962C8B-B14F-4D97-AF65-F5344CB8AC3E}">
        <p14:creationId xmlns:p14="http://schemas.microsoft.com/office/powerpoint/2010/main" val="914619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403"/>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403"/>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59866005-AD50-4F44-ADCF-84D677D9129C}" type="datetimeFigureOut">
              <a:rPr lang="en-US"/>
              <a:pPr>
                <a:defRPr/>
              </a:pPr>
              <a:t>05-Feb-22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609DA21C-3C23-41B6-811A-EBD06BF87A34}" type="slidenum">
              <a:rPr lang="en-US"/>
              <a:pPr>
                <a:defRPr/>
              </a:pPr>
              <a:t>‹#›</a:t>
            </a:fld>
            <a:endParaRPr lang="en-US"/>
          </a:p>
        </p:txBody>
      </p:sp>
    </p:spTree>
    <p:extLst>
      <p:ext uri="{BB962C8B-B14F-4D97-AF65-F5344CB8AC3E}">
        <p14:creationId xmlns:p14="http://schemas.microsoft.com/office/powerpoint/2010/main" val="3544840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9EF9D2E6-11AF-4549-89CF-CBD67A22D2C5}"/>
              </a:ext>
            </a:extLst>
          </p:cNvPr>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a:extLst>
              <a:ext uri="{FF2B5EF4-FFF2-40B4-BE49-F238E27FC236}">
                <a16:creationId xmlns:a16="http://schemas.microsoft.com/office/drawing/2014/main" id="{4FBD7A07-A7DE-4622-91CA-5D681001BE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07069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EF5C-FE58-463E-B6AC-2D40AE7F9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A58E839-B873-4910-8611-443C09D11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5AFFF3F-5EE7-41D8-89F0-E1011D199948}"/>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E900BB7-F966-43FC-A17B-67A2B5A5A1E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33BF2B1-3EE1-4ABF-84D4-4A5DB7D0B38F}"/>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90419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AE3D-0FEE-44B0-A480-DF0A51B8931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50A72-74F6-4CFC-9E7D-8E61299D46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0EADA8A-5813-4ADB-82CB-B53CD0C6AFFD}"/>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45125F1-7216-422E-BE2E-8F8C5A7D9E82}"/>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A35C4B6-574C-4648-BE66-15A6388A43DC}"/>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0179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130B-AE50-4A4D-A3AA-F18ADAA902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F82E399-35D0-4FE0-BE30-00EE63E67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FFF7C2-3B2D-4CC1-9373-E861210411B7}"/>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ECEC262C-4C39-4F7C-914C-B9C8A4AC0EE8}"/>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96D6DBE9-4DA3-46A0-A936-D0F4E5BE8F45}"/>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62284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130B-AE50-4A4D-A3AA-F18ADAA902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F82E399-35D0-4FE0-BE30-00EE63E67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FFF7C2-3B2D-4CC1-9373-E861210411B7}"/>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ECEC262C-4C39-4F7C-914C-B9C8A4AC0EE8}"/>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96D6DBE9-4DA3-46A0-A936-D0F4E5BE8F45}"/>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46175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8CCF-8FC2-4F52-A141-BB053C33AEF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ABAFA7C-75F9-4A03-93F2-3F362BF20C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7CA4344-8112-47AD-80E3-9F37D83DF8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21445BB-A0EC-48AB-A68B-32C9E2921CF0}"/>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0065A904-56F5-48B4-A006-BB0D5266142C}"/>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E06F87FB-F57B-4754-9706-686828AC2F7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7972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BDE3-C800-4AD7-9066-EC6498DD6C7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9D03532-1A03-4091-9294-C220CD992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C55C5B-80A6-4172-B7B0-F26EFEEC77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D1E6950-E650-4C38-8905-196AF0437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F9ED94-9287-43FA-A85B-031C2A3671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B906B90-6335-4747-9E53-26B87A0B91D2}"/>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D2A2D13B-6DF2-49F3-9AD8-D9A3A94603F4}"/>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190F98C4-CEC1-47FF-B73C-CDA0F1CF4C58}"/>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47160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B5B5-00B0-4269-A89E-A0389FB65B7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6BE6F9E-BACE-4EA9-87C1-F79903DBEEDC}"/>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6C036368-BBB3-4925-8F7A-8398F03B7E6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4C3D64D9-3992-4163-B02A-DF77A51DB82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43332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3ADDF-8E51-40BB-BA28-DB1AB71E0CFA}"/>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9F219336-691A-47F9-B5FE-F32DD29C630B}"/>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8D2A82CA-FE17-4C75-9B5D-94455B0335CD}"/>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65528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748D-478B-4E3C-B00D-ED02AEB2D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5C591D9-C0EE-49EB-A7C0-24884E59BF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C7AB742-F1DB-4580-8C7F-CF251CC17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A43738-3F48-455B-8D3B-446444068AA8}"/>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1C0D69A-41AF-43B0-98E3-F90491171A5E}"/>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71320DA-C412-4DC6-AA39-68ACA7A6A71E}"/>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45113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C199-3CFF-410C-9B13-7A3848F66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B3281AD-7D0B-4607-95F3-1E8991808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D233DAD-0345-45EF-A829-BE421099B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C96A62-53C5-4A90-AB65-7F85111F73D2}"/>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31BD5B21-51DD-4688-B18B-D7AB065FA0B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C7474F0-384D-4575-BB76-729EA5BE8A6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97166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2240-37CF-4834-98BD-AEF15B49B62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36E783D-EBDB-47A2-930B-AFACE56D8F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2048900-A59B-4B22-A0CA-709572495B67}"/>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41404A42-29A9-4D36-8C80-7CF3BD2D60E9}"/>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179ED1A-F483-47EE-9531-BB5BF4EC749E}"/>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07759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851045-D2D3-4781-9AB4-45C5B0D8D2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3E0C7C-61F5-4D0D-96ED-16738C3C1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663401-02AC-4CDC-B7B8-C2ACC1904213}"/>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918494E2-0A40-4A30-94D1-9FF03CB4C05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75C75721-92BF-4C8E-917A-5215967254F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8901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9EF9D2E6-11AF-4549-89CF-CBD67A22D2C5}"/>
              </a:ext>
            </a:extLst>
          </p:cNvPr>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a:extLst>
              <a:ext uri="{FF2B5EF4-FFF2-40B4-BE49-F238E27FC236}">
                <a16:creationId xmlns:a16="http://schemas.microsoft.com/office/drawing/2014/main" id="{4FBD7A07-A7DE-4622-91CA-5D681001BE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5528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8CCF-8FC2-4F52-A141-BB053C33AEF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ABAFA7C-75F9-4A03-93F2-3F362BF20C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7CA4344-8112-47AD-80E3-9F37D83DF8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21445BB-A0EC-48AB-A68B-32C9E2921CF0}"/>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0065A904-56F5-48B4-A006-BB0D5266142C}"/>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E06F87FB-F57B-4754-9706-686828AC2F7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01542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850801" y="4070952"/>
            <a:ext cx="8490400" cy="117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1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28" name="Google Shape;228;p8"/>
          <p:cNvSpPr/>
          <p:nvPr/>
        </p:nvSpPr>
        <p:spPr>
          <a:xfrm>
            <a:off x="3179600" y="2459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29" name="Google Shape;229;p8"/>
          <p:cNvGrpSpPr/>
          <p:nvPr/>
        </p:nvGrpSpPr>
        <p:grpSpPr>
          <a:xfrm>
            <a:off x="8375834" y="255717"/>
            <a:ext cx="383633" cy="292000"/>
            <a:chOff x="3648725" y="5042300"/>
            <a:chExt cx="287725" cy="219000"/>
          </a:xfrm>
        </p:grpSpPr>
        <p:sp>
          <p:nvSpPr>
            <p:cNvPr id="230" name="Google Shape;230;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1" name="Google Shape;231;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2" name="Google Shape;232;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grpSp>
        <p:nvGrpSpPr>
          <p:cNvPr id="233" name="Google Shape;233;p8"/>
          <p:cNvGrpSpPr/>
          <p:nvPr/>
        </p:nvGrpSpPr>
        <p:grpSpPr>
          <a:xfrm>
            <a:off x="10979234" y="345767"/>
            <a:ext cx="618900" cy="111933"/>
            <a:chOff x="3760550" y="753275"/>
            <a:chExt cx="464175" cy="83950"/>
          </a:xfrm>
        </p:grpSpPr>
        <p:sp>
          <p:nvSpPr>
            <p:cNvPr id="234" name="Google Shape;234;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5" name="Google Shape;235;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6" name="Google Shape;236;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37" name="Google Shape;237;p8"/>
          <p:cNvSpPr/>
          <p:nvPr/>
        </p:nvSpPr>
        <p:spPr>
          <a:xfrm>
            <a:off x="951584" y="5283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8" name="Google Shape;238;p8"/>
          <p:cNvSpPr/>
          <p:nvPr/>
        </p:nvSpPr>
        <p:spPr>
          <a:xfrm>
            <a:off x="10681400" y="1057401"/>
            <a:ext cx="1114267"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39" name="Google Shape;239;p8"/>
          <p:cNvGrpSpPr/>
          <p:nvPr/>
        </p:nvGrpSpPr>
        <p:grpSpPr>
          <a:xfrm>
            <a:off x="180100" y="1614985"/>
            <a:ext cx="451133" cy="591567"/>
            <a:chOff x="4143625" y="3473950"/>
            <a:chExt cx="338350" cy="443675"/>
          </a:xfrm>
        </p:grpSpPr>
        <p:sp>
          <p:nvSpPr>
            <p:cNvPr id="240" name="Google Shape;240;p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1" name="Google Shape;241;p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2" name="Google Shape;242;p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3" name="Google Shape;243;p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4" name="Google Shape;244;p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5" name="Google Shape;245;p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46" name="Google Shape;246;p8"/>
          <p:cNvSpPr/>
          <p:nvPr/>
        </p:nvSpPr>
        <p:spPr>
          <a:xfrm>
            <a:off x="11598133" y="25683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7" name="Google Shape;247;p8"/>
          <p:cNvSpPr/>
          <p:nvPr/>
        </p:nvSpPr>
        <p:spPr>
          <a:xfrm>
            <a:off x="242885" y="3319718"/>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48" name="Google Shape;248;p8"/>
          <p:cNvGrpSpPr/>
          <p:nvPr/>
        </p:nvGrpSpPr>
        <p:grpSpPr>
          <a:xfrm>
            <a:off x="11497168" y="3755367"/>
            <a:ext cx="383633" cy="292000"/>
            <a:chOff x="3648725" y="5042300"/>
            <a:chExt cx="287725" cy="219000"/>
          </a:xfrm>
        </p:grpSpPr>
        <p:sp>
          <p:nvSpPr>
            <p:cNvPr id="249" name="Google Shape;249;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0" name="Google Shape;250;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1" name="Google Shape;251;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52" name="Google Shape;252;p8"/>
          <p:cNvSpPr/>
          <p:nvPr/>
        </p:nvSpPr>
        <p:spPr>
          <a:xfrm>
            <a:off x="568485" y="4830918"/>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3" name="Google Shape;253;p8"/>
          <p:cNvSpPr/>
          <p:nvPr/>
        </p:nvSpPr>
        <p:spPr>
          <a:xfrm>
            <a:off x="11109900" y="51985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4" name="Google Shape;254;p8"/>
          <p:cNvSpPr/>
          <p:nvPr/>
        </p:nvSpPr>
        <p:spPr>
          <a:xfrm>
            <a:off x="242884" y="61391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5" name="Google Shape;255;p8"/>
          <p:cNvSpPr/>
          <p:nvPr/>
        </p:nvSpPr>
        <p:spPr>
          <a:xfrm>
            <a:off x="8548367" y="6260747"/>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6" name="Google Shape;256;p8"/>
          <p:cNvSpPr/>
          <p:nvPr/>
        </p:nvSpPr>
        <p:spPr>
          <a:xfrm>
            <a:off x="11598134" y="6466700"/>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57" name="Google Shape;257;p8"/>
          <p:cNvGrpSpPr/>
          <p:nvPr/>
        </p:nvGrpSpPr>
        <p:grpSpPr>
          <a:xfrm>
            <a:off x="2956667" y="6466800"/>
            <a:ext cx="618900" cy="111933"/>
            <a:chOff x="3760550" y="753275"/>
            <a:chExt cx="464175" cy="83950"/>
          </a:xfrm>
        </p:grpSpPr>
        <p:sp>
          <p:nvSpPr>
            <p:cNvPr id="258" name="Google Shape;258;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9" name="Google Shape;259;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60" name="Google Shape;260;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162697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1"/>
        <p:cNvGrpSpPr/>
        <p:nvPr/>
      </p:nvGrpSpPr>
      <p:grpSpPr>
        <a:xfrm>
          <a:off x="0" y="0"/>
          <a:ext cx="0" cy="0"/>
          <a:chOff x="0" y="0"/>
          <a:chExt cx="0" cy="0"/>
        </a:xfrm>
      </p:grpSpPr>
      <p:sp>
        <p:nvSpPr>
          <p:cNvPr id="592" name="Google Shape;592;p18"/>
          <p:cNvSpPr txBox="1">
            <a:spLocks noGrp="1"/>
          </p:cNvSpPr>
          <p:nvPr>
            <p:ph type="title"/>
          </p:nvPr>
        </p:nvSpPr>
        <p:spPr>
          <a:xfrm>
            <a:off x="1078167"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3" name="Google Shape;593;p18"/>
          <p:cNvSpPr txBox="1">
            <a:spLocks noGrp="1"/>
          </p:cNvSpPr>
          <p:nvPr>
            <p:ph type="subTitle" idx="1"/>
          </p:nvPr>
        </p:nvSpPr>
        <p:spPr>
          <a:xfrm>
            <a:off x="1078167"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4" name="Google Shape;594;p18"/>
          <p:cNvSpPr txBox="1">
            <a:spLocks noGrp="1"/>
          </p:cNvSpPr>
          <p:nvPr>
            <p:ph type="title" idx="2"/>
          </p:nvPr>
        </p:nvSpPr>
        <p:spPr>
          <a:xfrm>
            <a:off x="4677200"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5" name="Google Shape;595;p18"/>
          <p:cNvSpPr txBox="1">
            <a:spLocks noGrp="1"/>
          </p:cNvSpPr>
          <p:nvPr>
            <p:ph type="subTitle" idx="3"/>
          </p:nvPr>
        </p:nvSpPr>
        <p:spPr>
          <a:xfrm>
            <a:off x="4677200"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6" name="Google Shape;596;p18"/>
          <p:cNvSpPr txBox="1">
            <a:spLocks noGrp="1"/>
          </p:cNvSpPr>
          <p:nvPr>
            <p:ph type="title" idx="4"/>
          </p:nvPr>
        </p:nvSpPr>
        <p:spPr>
          <a:xfrm>
            <a:off x="1078167"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7" name="Google Shape;597;p18"/>
          <p:cNvSpPr txBox="1">
            <a:spLocks noGrp="1"/>
          </p:cNvSpPr>
          <p:nvPr>
            <p:ph type="subTitle" idx="5"/>
          </p:nvPr>
        </p:nvSpPr>
        <p:spPr>
          <a:xfrm>
            <a:off x="1078167"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8" name="Google Shape;598;p18"/>
          <p:cNvSpPr txBox="1">
            <a:spLocks noGrp="1"/>
          </p:cNvSpPr>
          <p:nvPr>
            <p:ph type="title" idx="6"/>
          </p:nvPr>
        </p:nvSpPr>
        <p:spPr>
          <a:xfrm>
            <a:off x="4677200"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9" name="Google Shape;599;p18"/>
          <p:cNvSpPr txBox="1">
            <a:spLocks noGrp="1"/>
          </p:cNvSpPr>
          <p:nvPr>
            <p:ph type="subTitle" idx="7"/>
          </p:nvPr>
        </p:nvSpPr>
        <p:spPr>
          <a:xfrm>
            <a:off x="4677200"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0" name="Google Shape;600;p18"/>
          <p:cNvSpPr txBox="1">
            <a:spLocks noGrp="1"/>
          </p:cNvSpPr>
          <p:nvPr>
            <p:ph type="title" idx="8"/>
          </p:nvPr>
        </p:nvSpPr>
        <p:spPr>
          <a:xfrm>
            <a:off x="8276233"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01" name="Google Shape;601;p18"/>
          <p:cNvSpPr txBox="1">
            <a:spLocks noGrp="1"/>
          </p:cNvSpPr>
          <p:nvPr>
            <p:ph type="subTitle" idx="9"/>
          </p:nvPr>
        </p:nvSpPr>
        <p:spPr>
          <a:xfrm>
            <a:off x="8276233"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2" name="Google Shape;602;p18"/>
          <p:cNvSpPr txBox="1">
            <a:spLocks noGrp="1"/>
          </p:cNvSpPr>
          <p:nvPr>
            <p:ph type="title" idx="13"/>
          </p:nvPr>
        </p:nvSpPr>
        <p:spPr>
          <a:xfrm>
            <a:off x="8276233"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03" name="Google Shape;603;p18"/>
          <p:cNvSpPr txBox="1">
            <a:spLocks noGrp="1"/>
          </p:cNvSpPr>
          <p:nvPr>
            <p:ph type="subTitle" idx="14"/>
          </p:nvPr>
        </p:nvSpPr>
        <p:spPr>
          <a:xfrm>
            <a:off x="8276233"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4" name="Google Shape;604;p18"/>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605" name="Google Shape;605;p18"/>
          <p:cNvGrpSpPr/>
          <p:nvPr/>
        </p:nvGrpSpPr>
        <p:grpSpPr>
          <a:xfrm>
            <a:off x="11485684" y="2778618"/>
            <a:ext cx="451133" cy="591567"/>
            <a:chOff x="4143625" y="3473950"/>
            <a:chExt cx="338350" cy="443675"/>
          </a:xfrm>
        </p:grpSpPr>
        <p:sp>
          <p:nvSpPr>
            <p:cNvPr id="606" name="Google Shape;606;p1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7" name="Google Shape;607;p1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8" name="Google Shape;608;p1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9" name="Google Shape;609;p1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0" name="Google Shape;610;p1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1" name="Google Shape;611;p1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12" name="Google Shape;612;p18"/>
          <p:cNvSpPr/>
          <p:nvPr/>
        </p:nvSpPr>
        <p:spPr>
          <a:xfrm>
            <a:off x="5933184" y="173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3" name="Google Shape;613;p18"/>
          <p:cNvSpPr/>
          <p:nvPr/>
        </p:nvSpPr>
        <p:spPr>
          <a:xfrm>
            <a:off x="790667" y="6144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14" name="Google Shape;614;p18"/>
          <p:cNvGrpSpPr/>
          <p:nvPr/>
        </p:nvGrpSpPr>
        <p:grpSpPr>
          <a:xfrm>
            <a:off x="9586067" y="373334"/>
            <a:ext cx="618900" cy="111933"/>
            <a:chOff x="3760550" y="753275"/>
            <a:chExt cx="464175" cy="83950"/>
          </a:xfrm>
        </p:grpSpPr>
        <p:sp>
          <p:nvSpPr>
            <p:cNvPr id="615" name="Google Shape;615;p1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6" name="Google Shape;616;p1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7" name="Google Shape;617;p1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18" name="Google Shape;618;p18"/>
          <p:cNvSpPr/>
          <p:nvPr/>
        </p:nvSpPr>
        <p:spPr>
          <a:xfrm>
            <a:off x="110534" y="2374285"/>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19" name="Google Shape;619;p18"/>
          <p:cNvGrpSpPr/>
          <p:nvPr/>
        </p:nvGrpSpPr>
        <p:grpSpPr>
          <a:xfrm>
            <a:off x="267667" y="5160084"/>
            <a:ext cx="383633" cy="292000"/>
            <a:chOff x="3648725" y="5042300"/>
            <a:chExt cx="287725" cy="219000"/>
          </a:xfrm>
        </p:grpSpPr>
        <p:sp>
          <p:nvSpPr>
            <p:cNvPr id="620" name="Google Shape;620;p1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1" name="Google Shape;621;p1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2" name="Google Shape;622;p1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23" name="Google Shape;623;p18"/>
          <p:cNvSpPr/>
          <p:nvPr/>
        </p:nvSpPr>
        <p:spPr>
          <a:xfrm flipH="1">
            <a:off x="10769271" y="5954663"/>
            <a:ext cx="1883964" cy="915504"/>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24" name="Google Shape;624;p18"/>
          <p:cNvGrpSpPr/>
          <p:nvPr/>
        </p:nvGrpSpPr>
        <p:grpSpPr>
          <a:xfrm>
            <a:off x="481045" y="124294"/>
            <a:ext cx="383660" cy="360983"/>
            <a:chOff x="6587775" y="249250"/>
            <a:chExt cx="625125" cy="588175"/>
          </a:xfrm>
        </p:grpSpPr>
        <p:sp>
          <p:nvSpPr>
            <p:cNvPr id="625" name="Google Shape;625;p18"/>
            <p:cNvSpPr/>
            <p:nvPr/>
          </p:nvSpPr>
          <p:spPr>
            <a:xfrm>
              <a:off x="6587775" y="249250"/>
              <a:ext cx="625125" cy="588175"/>
            </a:xfrm>
            <a:custGeom>
              <a:avLst/>
              <a:gdLst/>
              <a:ahLst/>
              <a:cxnLst/>
              <a:rect l="l" t="t" r="r" b="b"/>
              <a:pathLst>
                <a:path w="25005" h="23527" extrusionOk="0">
                  <a:moveTo>
                    <a:pt x="5916" y="842"/>
                  </a:moveTo>
                  <a:cubicBezTo>
                    <a:pt x="7484" y="842"/>
                    <a:pt x="9195" y="1914"/>
                    <a:pt x="10494" y="3716"/>
                  </a:cubicBezTo>
                  <a:cubicBezTo>
                    <a:pt x="10705" y="4009"/>
                    <a:pt x="10916" y="4317"/>
                    <a:pt x="11118" y="4633"/>
                  </a:cubicBezTo>
                  <a:lnTo>
                    <a:pt x="11471" y="5188"/>
                  </a:lnTo>
                  <a:lnTo>
                    <a:pt x="11824" y="4633"/>
                  </a:lnTo>
                  <a:cubicBezTo>
                    <a:pt x="13393" y="2193"/>
                    <a:pt x="15074" y="954"/>
                    <a:pt x="16823" y="954"/>
                  </a:cubicBezTo>
                  <a:cubicBezTo>
                    <a:pt x="17656" y="954"/>
                    <a:pt x="18466" y="1248"/>
                    <a:pt x="19218" y="1824"/>
                  </a:cubicBezTo>
                  <a:cubicBezTo>
                    <a:pt x="21245" y="3372"/>
                    <a:pt x="23226" y="8032"/>
                    <a:pt x="13699" y="21845"/>
                  </a:cubicBezTo>
                  <a:cubicBezTo>
                    <a:pt x="13339" y="22371"/>
                    <a:pt x="12739" y="22687"/>
                    <a:pt x="12094" y="22687"/>
                  </a:cubicBezTo>
                  <a:cubicBezTo>
                    <a:pt x="11501" y="22687"/>
                    <a:pt x="10945" y="22424"/>
                    <a:pt x="10570" y="21957"/>
                  </a:cubicBezTo>
                  <a:cubicBezTo>
                    <a:pt x="2012" y="11389"/>
                    <a:pt x="1569" y="6562"/>
                    <a:pt x="2072" y="4626"/>
                  </a:cubicBezTo>
                  <a:cubicBezTo>
                    <a:pt x="2958" y="1210"/>
                    <a:pt x="5052" y="842"/>
                    <a:pt x="5916" y="842"/>
                  </a:cubicBezTo>
                  <a:close/>
                  <a:moveTo>
                    <a:pt x="5916" y="1"/>
                  </a:moveTo>
                  <a:cubicBezTo>
                    <a:pt x="4857" y="1"/>
                    <a:pt x="2290" y="428"/>
                    <a:pt x="1261" y="4415"/>
                  </a:cubicBezTo>
                  <a:cubicBezTo>
                    <a:pt x="0" y="9279"/>
                    <a:pt x="6142" y="17829"/>
                    <a:pt x="9916" y="22490"/>
                  </a:cubicBezTo>
                  <a:cubicBezTo>
                    <a:pt x="10449" y="23151"/>
                    <a:pt x="11246" y="23526"/>
                    <a:pt x="12094" y="23526"/>
                  </a:cubicBezTo>
                  <a:cubicBezTo>
                    <a:pt x="13009" y="23526"/>
                    <a:pt x="13872" y="23076"/>
                    <a:pt x="14391" y="22317"/>
                  </a:cubicBezTo>
                  <a:cubicBezTo>
                    <a:pt x="18647" y="16147"/>
                    <a:pt x="25004" y="5188"/>
                    <a:pt x="19728" y="1157"/>
                  </a:cubicBezTo>
                  <a:cubicBezTo>
                    <a:pt x="18827" y="466"/>
                    <a:pt x="17852" y="112"/>
                    <a:pt x="16823" y="112"/>
                  </a:cubicBezTo>
                  <a:cubicBezTo>
                    <a:pt x="14908" y="112"/>
                    <a:pt x="13114" y="1307"/>
                    <a:pt x="11471" y="3649"/>
                  </a:cubicBezTo>
                  <a:cubicBezTo>
                    <a:pt x="11374" y="3507"/>
                    <a:pt x="11276" y="3364"/>
                    <a:pt x="11177" y="3220"/>
                  </a:cubicBezTo>
                  <a:cubicBezTo>
                    <a:pt x="9721" y="1202"/>
                    <a:pt x="7754" y="1"/>
                    <a:pt x="5916"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6" name="Google Shape;626;p18"/>
            <p:cNvSpPr/>
            <p:nvPr/>
          </p:nvSpPr>
          <p:spPr>
            <a:xfrm>
              <a:off x="6701125" y="363100"/>
              <a:ext cx="381575" cy="360575"/>
            </a:xfrm>
            <a:custGeom>
              <a:avLst/>
              <a:gdLst/>
              <a:ahLst/>
              <a:cxnLst/>
              <a:rect l="l" t="t" r="r" b="b"/>
              <a:pathLst>
                <a:path w="15263" h="14423" extrusionOk="0">
                  <a:moveTo>
                    <a:pt x="2777" y="0"/>
                  </a:moveTo>
                  <a:cubicBezTo>
                    <a:pt x="1957" y="0"/>
                    <a:pt x="1214" y="597"/>
                    <a:pt x="819" y="2120"/>
                  </a:cubicBezTo>
                  <a:cubicBezTo>
                    <a:pt x="1" y="5296"/>
                    <a:pt x="5391" y="12261"/>
                    <a:pt x="6982" y="14229"/>
                  </a:cubicBezTo>
                  <a:cubicBezTo>
                    <a:pt x="7086" y="14358"/>
                    <a:pt x="7236" y="14422"/>
                    <a:pt x="7384" y="14422"/>
                  </a:cubicBezTo>
                  <a:cubicBezTo>
                    <a:pt x="7546" y="14422"/>
                    <a:pt x="7706" y="14347"/>
                    <a:pt x="7807" y="14198"/>
                  </a:cubicBezTo>
                  <a:cubicBezTo>
                    <a:pt x="9414" y="11872"/>
                    <a:pt x="15262" y="2931"/>
                    <a:pt x="12131" y="536"/>
                  </a:cubicBezTo>
                  <a:cubicBezTo>
                    <a:pt x="11718" y="221"/>
                    <a:pt x="11312" y="87"/>
                    <a:pt x="10920" y="87"/>
                  </a:cubicBezTo>
                  <a:cubicBezTo>
                    <a:pt x="9288" y="87"/>
                    <a:pt x="7897" y="2411"/>
                    <a:pt x="7267" y="3651"/>
                  </a:cubicBezTo>
                  <a:cubicBezTo>
                    <a:pt x="7195" y="3798"/>
                    <a:pt x="7057" y="3872"/>
                    <a:pt x="6918" y="3872"/>
                  </a:cubicBezTo>
                  <a:cubicBezTo>
                    <a:pt x="6779" y="3872"/>
                    <a:pt x="6640" y="3798"/>
                    <a:pt x="6569" y="3651"/>
                  </a:cubicBezTo>
                  <a:cubicBezTo>
                    <a:pt x="6321" y="3149"/>
                    <a:pt x="5939" y="2466"/>
                    <a:pt x="5427" y="1752"/>
                  </a:cubicBezTo>
                  <a:cubicBezTo>
                    <a:pt x="4693" y="734"/>
                    <a:pt x="3687" y="0"/>
                    <a:pt x="2777" y="0"/>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27" name="Google Shape;627;p18"/>
          <p:cNvSpPr/>
          <p:nvPr/>
        </p:nvSpPr>
        <p:spPr>
          <a:xfrm>
            <a:off x="5933200" y="6122496"/>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4026864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42"/>
        <p:cNvGrpSpPr/>
        <p:nvPr/>
      </p:nvGrpSpPr>
      <p:grpSpPr>
        <a:xfrm>
          <a:off x="0" y="0"/>
          <a:ext cx="0" cy="0"/>
          <a:chOff x="0" y="0"/>
          <a:chExt cx="0" cy="0"/>
        </a:xfrm>
      </p:grpSpPr>
      <p:sp>
        <p:nvSpPr>
          <p:cNvPr id="543" name="Google Shape;543;p16"/>
          <p:cNvSpPr/>
          <p:nvPr/>
        </p:nvSpPr>
        <p:spPr>
          <a:xfrm rot="10800000" flipH="1">
            <a:off x="69" y="-2170204"/>
            <a:ext cx="12191961" cy="337315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2"/>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4" name="Google Shape;544;p16"/>
          <p:cNvSpPr/>
          <p:nvPr/>
        </p:nvSpPr>
        <p:spPr>
          <a:xfrm rot="-2700000">
            <a:off x="9422171" y="4371497"/>
            <a:ext cx="5071700" cy="3611655"/>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5" name="Google Shape;545;p16"/>
          <p:cNvSpPr/>
          <p:nvPr/>
        </p:nvSpPr>
        <p:spPr>
          <a:xfrm rot="-6299990">
            <a:off x="-583442" y="4359369"/>
            <a:ext cx="3750945" cy="3317259"/>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6" name="Google Shape;546;p16"/>
          <p:cNvSpPr/>
          <p:nvPr/>
        </p:nvSpPr>
        <p:spPr>
          <a:xfrm rot="-2575492">
            <a:off x="-396702" y="-220324"/>
            <a:ext cx="3825009" cy="1446576"/>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grpSp>
        <p:nvGrpSpPr>
          <p:cNvPr id="547" name="Google Shape;547;p16"/>
          <p:cNvGrpSpPr/>
          <p:nvPr/>
        </p:nvGrpSpPr>
        <p:grpSpPr>
          <a:xfrm>
            <a:off x="11008199" y="1046805"/>
            <a:ext cx="1285416" cy="2060513"/>
            <a:chOff x="8131305" y="2068599"/>
            <a:chExt cx="1208098" cy="1936572"/>
          </a:xfrm>
        </p:grpSpPr>
        <p:sp>
          <p:nvSpPr>
            <p:cNvPr id="548" name="Google Shape;548;p1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49" name="Google Shape;549;p1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sp>
        <p:nvSpPr>
          <p:cNvPr id="550" name="Google Shape;550;p16"/>
          <p:cNvSpPr/>
          <p:nvPr/>
        </p:nvSpPr>
        <p:spPr>
          <a:xfrm rot="-2700000">
            <a:off x="10204375" y="3672148"/>
            <a:ext cx="2058588" cy="3145365"/>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grpSp>
        <p:nvGrpSpPr>
          <p:cNvPr id="551" name="Google Shape;551;p16"/>
          <p:cNvGrpSpPr/>
          <p:nvPr/>
        </p:nvGrpSpPr>
        <p:grpSpPr>
          <a:xfrm rot="1470548" flipH="1">
            <a:off x="-77296" y="1857141"/>
            <a:ext cx="823771" cy="2287123"/>
            <a:chOff x="3888625" y="3682675"/>
            <a:chExt cx="696085" cy="1932815"/>
          </a:xfrm>
        </p:grpSpPr>
        <p:sp>
          <p:nvSpPr>
            <p:cNvPr id="552" name="Google Shape;552;p16"/>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3" name="Google Shape;553;p16"/>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4" name="Google Shape;554;p16"/>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5" name="Google Shape;555;p16"/>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6" name="Google Shape;556;p16"/>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7" name="Google Shape;557;p16"/>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8" name="Google Shape;558;p16"/>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9" name="Google Shape;559;p16"/>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0" name="Google Shape;560;p16"/>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1" name="Google Shape;561;p16"/>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2" name="Google Shape;562;p16"/>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3" name="Google Shape;563;p16"/>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4" name="Google Shape;564;p16"/>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5" name="Google Shape;565;p16"/>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6" name="Google Shape;566;p16"/>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7" name="Google Shape;567;p16"/>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8" name="Google Shape;568;p16"/>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9" name="Google Shape;569;p16"/>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0" name="Google Shape;570;p16"/>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1" name="Google Shape;571;p16"/>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2" name="Google Shape;572;p16"/>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3" name="Google Shape;573;p16"/>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4" name="Google Shape;574;p16"/>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5" name="Google Shape;575;p16"/>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576" name="Google Shape;576;p16"/>
          <p:cNvGrpSpPr/>
          <p:nvPr/>
        </p:nvGrpSpPr>
        <p:grpSpPr>
          <a:xfrm rot="5400000" flipH="1">
            <a:off x="1129818" y="4521669"/>
            <a:ext cx="771993" cy="1016331"/>
            <a:chOff x="2109400" y="2670450"/>
            <a:chExt cx="113200" cy="149025"/>
          </a:xfrm>
        </p:grpSpPr>
        <p:sp>
          <p:nvSpPr>
            <p:cNvPr id="577" name="Google Shape;577;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8" name="Google Shape;578;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9" name="Google Shape;579;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0" name="Google Shape;580;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1" name="Google Shape;581;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2" name="Google Shape;582;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3" name="Google Shape;583;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4" name="Google Shape;584;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5" name="Google Shape;585;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6" name="Google Shape;586;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7" name="Google Shape;587;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8" name="Google Shape;588;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9" name="Google Shape;589;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0" name="Google Shape;590;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1" name="Google Shape;591;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2" name="Google Shape;592;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3" name="Google Shape;593;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4" name="Google Shape;594;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5" name="Google Shape;595;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6" name="Google Shape;596;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7" name="Google Shape;597;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8" name="Google Shape;598;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9" name="Google Shape;599;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600" name="Google Shape;600;p16"/>
          <p:cNvGrpSpPr/>
          <p:nvPr/>
        </p:nvGrpSpPr>
        <p:grpSpPr>
          <a:xfrm rot="2700000" flipH="1">
            <a:off x="8707041" y="5669165"/>
            <a:ext cx="771992" cy="1016336"/>
            <a:chOff x="2109400" y="2670450"/>
            <a:chExt cx="113200" cy="149025"/>
          </a:xfrm>
        </p:grpSpPr>
        <p:sp>
          <p:nvSpPr>
            <p:cNvPr id="601" name="Google Shape;601;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2" name="Google Shape;602;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3" name="Google Shape;603;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4" name="Google Shape;604;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5" name="Google Shape;605;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6" name="Google Shape;606;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7" name="Google Shape;607;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8" name="Google Shape;608;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9" name="Google Shape;609;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0" name="Google Shape;610;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1" name="Google Shape;611;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2" name="Google Shape;612;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3" name="Google Shape;613;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4" name="Google Shape;614;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5" name="Google Shape;615;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6" name="Google Shape;616;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7" name="Google Shape;617;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8" name="Google Shape;618;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9" name="Google Shape;619;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0" name="Google Shape;620;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1" name="Google Shape;621;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2" name="Google Shape;622;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3" name="Google Shape;623;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624" name="Google Shape;624;p16"/>
          <p:cNvGrpSpPr/>
          <p:nvPr/>
        </p:nvGrpSpPr>
        <p:grpSpPr>
          <a:xfrm rot="2700000" flipH="1">
            <a:off x="9640075" y="124099"/>
            <a:ext cx="771992" cy="1016336"/>
            <a:chOff x="2109400" y="2670450"/>
            <a:chExt cx="113200" cy="149025"/>
          </a:xfrm>
        </p:grpSpPr>
        <p:sp>
          <p:nvSpPr>
            <p:cNvPr id="625" name="Google Shape;625;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6" name="Google Shape;626;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7" name="Google Shape;627;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8" name="Google Shape;628;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9" name="Google Shape;629;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0" name="Google Shape;630;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1" name="Google Shape;631;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2" name="Google Shape;632;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3" name="Google Shape;633;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4" name="Google Shape;634;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5" name="Google Shape;635;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6" name="Google Shape;636;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7" name="Google Shape;637;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8" name="Google Shape;638;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9" name="Google Shape;639;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0" name="Google Shape;640;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1" name="Google Shape;641;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2" name="Google Shape;642;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3" name="Google Shape;643;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4" name="Google Shape;644;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5" name="Google Shape;645;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6" name="Google Shape;646;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7" name="Google Shape;647;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sp>
        <p:nvSpPr>
          <p:cNvPr id="648" name="Google Shape;648;p16"/>
          <p:cNvSpPr txBox="1">
            <a:spLocks noGrp="1"/>
          </p:cNvSpPr>
          <p:nvPr>
            <p:ph type="title"/>
          </p:nvPr>
        </p:nvSpPr>
        <p:spPr>
          <a:xfrm>
            <a:off x="3189200" y="4133717"/>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649" name="Google Shape;649;p16"/>
          <p:cNvSpPr txBox="1">
            <a:spLocks noGrp="1"/>
          </p:cNvSpPr>
          <p:nvPr>
            <p:ph type="subTitle" idx="1"/>
          </p:nvPr>
        </p:nvSpPr>
        <p:spPr>
          <a:xfrm>
            <a:off x="1635200" y="2015084"/>
            <a:ext cx="892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spTree>
    <p:extLst>
      <p:ext uri="{BB962C8B-B14F-4D97-AF65-F5344CB8AC3E}">
        <p14:creationId xmlns:p14="http://schemas.microsoft.com/office/powerpoint/2010/main" val="3309841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EF5C-FE58-463E-B6AC-2D40AE7F9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A58E839-B873-4910-8611-443C09D11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5AFFF3F-5EE7-41D8-89F0-E1011D199948}"/>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E900BB7-F966-43FC-A17B-67A2B5A5A1E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33BF2B1-3EE1-4ABF-84D4-4A5DB7D0B38F}"/>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403693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AE3D-0FEE-44B0-A480-DF0A51B8931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50A72-74F6-4CFC-9E7D-8E61299D46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0EADA8A-5813-4ADB-82CB-B53CD0C6AFFD}"/>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45125F1-7216-422E-BE2E-8F8C5A7D9E82}"/>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A35C4B6-574C-4648-BE66-15A6388A43DC}"/>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533314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130B-AE50-4A4D-A3AA-F18ADAA902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F82E399-35D0-4FE0-BE30-00EE63E67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FFF7C2-3B2D-4CC1-9373-E861210411B7}"/>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ECEC262C-4C39-4F7C-914C-B9C8A4AC0EE8}"/>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96D6DBE9-4DA3-46A0-A936-D0F4E5BE8F45}"/>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665517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8CCF-8FC2-4F52-A141-BB053C33AEF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ABAFA7C-75F9-4A03-93F2-3F362BF20C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7CA4344-8112-47AD-80E3-9F37D83DF8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21445BB-A0EC-48AB-A68B-32C9E2921CF0}"/>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0065A904-56F5-48B4-A006-BB0D5266142C}"/>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E06F87FB-F57B-4754-9706-686828AC2F7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465147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BDE3-C800-4AD7-9066-EC6498DD6C7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9D03532-1A03-4091-9294-C220CD992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C55C5B-80A6-4172-B7B0-F26EFEEC77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D1E6950-E650-4C38-8905-196AF0437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F9ED94-9287-43FA-A85B-031C2A3671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B906B90-6335-4747-9E53-26B87A0B91D2}"/>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D2A2D13B-6DF2-49F3-9AD8-D9A3A94603F4}"/>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190F98C4-CEC1-47FF-B73C-CDA0F1CF4C58}"/>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98179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B5B5-00B0-4269-A89E-A0389FB65B7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6BE6F9E-BACE-4EA9-87C1-F79903DBEEDC}"/>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6C036368-BBB3-4925-8F7A-8398F03B7E6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4C3D64D9-3992-4163-B02A-DF77A51DB82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52178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3ADDF-8E51-40BB-BA28-DB1AB71E0CFA}"/>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9F219336-691A-47F9-B5FE-F32DD29C630B}"/>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8D2A82CA-FE17-4C75-9B5D-94455B0335CD}"/>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53613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BDE3-C800-4AD7-9066-EC6498DD6C7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9D03532-1A03-4091-9294-C220CD992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C55C5B-80A6-4172-B7B0-F26EFEEC77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D1E6950-E650-4C38-8905-196AF0437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F9ED94-9287-43FA-A85B-031C2A3671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B906B90-6335-4747-9E53-26B87A0B91D2}"/>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D2A2D13B-6DF2-49F3-9AD8-D9A3A94603F4}"/>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190F98C4-CEC1-47FF-B73C-CDA0F1CF4C58}"/>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419464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748D-478B-4E3C-B00D-ED02AEB2D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5C591D9-C0EE-49EB-A7C0-24884E59BF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C7AB742-F1DB-4580-8C7F-CF251CC17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A43738-3F48-455B-8D3B-446444068AA8}"/>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1C0D69A-41AF-43B0-98E3-F90491171A5E}"/>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71320DA-C412-4DC6-AA39-68ACA7A6A71E}"/>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934820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C199-3CFF-410C-9B13-7A3848F66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B3281AD-7D0B-4607-95F3-1E8991808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D233DAD-0345-45EF-A829-BE421099B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C96A62-53C5-4A90-AB65-7F85111F73D2}"/>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31BD5B21-51DD-4688-B18B-D7AB065FA0B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C7474F0-384D-4575-BB76-729EA5BE8A6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1406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2240-37CF-4834-98BD-AEF15B49B62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36E783D-EBDB-47A2-930B-AFACE56D8F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2048900-A59B-4B22-A0CA-709572495B67}"/>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41404A42-29A9-4D36-8C80-7CF3BD2D60E9}"/>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179ED1A-F483-47EE-9531-BB5BF4EC749E}"/>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44636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851045-D2D3-4781-9AB4-45C5B0D8D2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3E0C7C-61F5-4D0D-96ED-16738C3C1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663401-02AC-4CDC-B7B8-C2ACC1904213}"/>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918494E2-0A40-4A30-94D1-9FF03CB4C05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75C75721-92BF-4C8E-917A-5215967254F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562086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9EF9D2E6-11AF-4549-89CF-CBD67A22D2C5}"/>
              </a:ext>
            </a:extLst>
          </p:cNvPr>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a:extLst>
              <a:ext uri="{FF2B5EF4-FFF2-40B4-BE49-F238E27FC236}">
                <a16:creationId xmlns:a16="http://schemas.microsoft.com/office/drawing/2014/main" id="{4FBD7A07-A7DE-4622-91CA-5D681001BE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15966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850801" y="4070952"/>
            <a:ext cx="8490400" cy="117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1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28" name="Google Shape;228;p8"/>
          <p:cNvSpPr/>
          <p:nvPr/>
        </p:nvSpPr>
        <p:spPr>
          <a:xfrm>
            <a:off x="3179600" y="2459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29" name="Google Shape;229;p8"/>
          <p:cNvGrpSpPr/>
          <p:nvPr/>
        </p:nvGrpSpPr>
        <p:grpSpPr>
          <a:xfrm>
            <a:off x="8375834" y="255717"/>
            <a:ext cx="383633" cy="292000"/>
            <a:chOff x="3648725" y="5042300"/>
            <a:chExt cx="287725" cy="219000"/>
          </a:xfrm>
        </p:grpSpPr>
        <p:sp>
          <p:nvSpPr>
            <p:cNvPr id="230" name="Google Shape;230;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1" name="Google Shape;231;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2" name="Google Shape;232;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grpSp>
        <p:nvGrpSpPr>
          <p:cNvPr id="233" name="Google Shape;233;p8"/>
          <p:cNvGrpSpPr/>
          <p:nvPr/>
        </p:nvGrpSpPr>
        <p:grpSpPr>
          <a:xfrm>
            <a:off x="10979234" y="345767"/>
            <a:ext cx="618900" cy="111933"/>
            <a:chOff x="3760550" y="753275"/>
            <a:chExt cx="464175" cy="83950"/>
          </a:xfrm>
        </p:grpSpPr>
        <p:sp>
          <p:nvSpPr>
            <p:cNvPr id="234" name="Google Shape;234;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5" name="Google Shape;235;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6" name="Google Shape;236;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37" name="Google Shape;237;p8"/>
          <p:cNvSpPr/>
          <p:nvPr/>
        </p:nvSpPr>
        <p:spPr>
          <a:xfrm>
            <a:off x="951584" y="5283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38" name="Google Shape;238;p8"/>
          <p:cNvSpPr/>
          <p:nvPr/>
        </p:nvSpPr>
        <p:spPr>
          <a:xfrm>
            <a:off x="10681400" y="1057401"/>
            <a:ext cx="1114267"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39" name="Google Shape;239;p8"/>
          <p:cNvGrpSpPr/>
          <p:nvPr/>
        </p:nvGrpSpPr>
        <p:grpSpPr>
          <a:xfrm>
            <a:off x="180100" y="1614985"/>
            <a:ext cx="451133" cy="591567"/>
            <a:chOff x="4143625" y="3473950"/>
            <a:chExt cx="338350" cy="443675"/>
          </a:xfrm>
        </p:grpSpPr>
        <p:sp>
          <p:nvSpPr>
            <p:cNvPr id="240" name="Google Shape;240;p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1" name="Google Shape;241;p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2" name="Google Shape;242;p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3" name="Google Shape;243;p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4" name="Google Shape;244;p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5" name="Google Shape;245;p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46" name="Google Shape;246;p8"/>
          <p:cNvSpPr/>
          <p:nvPr/>
        </p:nvSpPr>
        <p:spPr>
          <a:xfrm>
            <a:off x="11598133" y="25683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47" name="Google Shape;247;p8"/>
          <p:cNvSpPr/>
          <p:nvPr/>
        </p:nvSpPr>
        <p:spPr>
          <a:xfrm>
            <a:off x="242885" y="3319718"/>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48" name="Google Shape;248;p8"/>
          <p:cNvGrpSpPr/>
          <p:nvPr/>
        </p:nvGrpSpPr>
        <p:grpSpPr>
          <a:xfrm>
            <a:off x="11497168" y="3755367"/>
            <a:ext cx="383633" cy="292000"/>
            <a:chOff x="3648725" y="5042300"/>
            <a:chExt cx="287725" cy="219000"/>
          </a:xfrm>
        </p:grpSpPr>
        <p:sp>
          <p:nvSpPr>
            <p:cNvPr id="249" name="Google Shape;249;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0" name="Google Shape;250;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1" name="Google Shape;251;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252" name="Google Shape;252;p8"/>
          <p:cNvSpPr/>
          <p:nvPr/>
        </p:nvSpPr>
        <p:spPr>
          <a:xfrm>
            <a:off x="568485" y="4830918"/>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3" name="Google Shape;253;p8"/>
          <p:cNvSpPr/>
          <p:nvPr/>
        </p:nvSpPr>
        <p:spPr>
          <a:xfrm>
            <a:off x="11109900" y="51985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4" name="Google Shape;254;p8"/>
          <p:cNvSpPr/>
          <p:nvPr/>
        </p:nvSpPr>
        <p:spPr>
          <a:xfrm>
            <a:off x="242884" y="61391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5" name="Google Shape;255;p8"/>
          <p:cNvSpPr/>
          <p:nvPr/>
        </p:nvSpPr>
        <p:spPr>
          <a:xfrm>
            <a:off x="8548367" y="6260747"/>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6" name="Google Shape;256;p8"/>
          <p:cNvSpPr/>
          <p:nvPr/>
        </p:nvSpPr>
        <p:spPr>
          <a:xfrm>
            <a:off x="11598134" y="6466700"/>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257" name="Google Shape;257;p8"/>
          <p:cNvGrpSpPr/>
          <p:nvPr/>
        </p:nvGrpSpPr>
        <p:grpSpPr>
          <a:xfrm>
            <a:off x="2956667" y="6466800"/>
            <a:ext cx="618900" cy="111933"/>
            <a:chOff x="3760550" y="753275"/>
            <a:chExt cx="464175" cy="83950"/>
          </a:xfrm>
        </p:grpSpPr>
        <p:sp>
          <p:nvSpPr>
            <p:cNvPr id="258" name="Google Shape;258;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59" name="Google Shape;259;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260" name="Google Shape;260;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4893766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1"/>
        <p:cNvGrpSpPr/>
        <p:nvPr/>
      </p:nvGrpSpPr>
      <p:grpSpPr>
        <a:xfrm>
          <a:off x="0" y="0"/>
          <a:ext cx="0" cy="0"/>
          <a:chOff x="0" y="0"/>
          <a:chExt cx="0" cy="0"/>
        </a:xfrm>
      </p:grpSpPr>
      <p:sp>
        <p:nvSpPr>
          <p:cNvPr id="592" name="Google Shape;592;p18"/>
          <p:cNvSpPr txBox="1">
            <a:spLocks noGrp="1"/>
          </p:cNvSpPr>
          <p:nvPr>
            <p:ph type="title"/>
          </p:nvPr>
        </p:nvSpPr>
        <p:spPr>
          <a:xfrm>
            <a:off x="1078167"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3" name="Google Shape;593;p18"/>
          <p:cNvSpPr txBox="1">
            <a:spLocks noGrp="1"/>
          </p:cNvSpPr>
          <p:nvPr>
            <p:ph type="subTitle" idx="1"/>
          </p:nvPr>
        </p:nvSpPr>
        <p:spPr>
          <a:xfrm>
            <a:off x="1078167"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4" name="Google Shape;594;p18"/>
          <p:cNvSpPr txBox="1">
            <a:spLocks noGrp="1"/>
          </p:cNvSpPr>
          <p:nvPr>
            <p:ph type="title" idx="2"/>
          </p:nvPr>
        </p:nvSpPr>
        <p:spPr>
          <a:xfrm>
            <a:off x="4677200"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5" name="Google Shape;595;p18"/>
          <p:cNvSpPr txBox="1">
            <a:spLocks noGrp="1"/>
          </p:cNvSpPr>
          <p:nvPr>
            <p:ph type="subTitle" idx="3"/>
          </p:nvPr>
        </p:nvSpPr>
        <p:spPr>
          <a:xfrm>
            <a:off x="4677200"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6" name="Google Shape;596;p18"/>
          <p:cNvSpPr txBox="1">
            <a:spLocks noGrp="1"/>
          </p:cNvSpPr>
          <p:nvPr>
            <p:ph type="title" idx="4"/>
          </p:nvPr>
        </p:nvSpPr>
        <p:spPr>
          <a:xfrm>
            <a:off x="1078167"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7" name="Google Shape;597;p18"/>
          <p:cNvSpPr txBox="1">
            <a:spLocks noGrp="1"/>
          </p:cNvSpPr>
          <p:nvPr>
            <p:ph type="subTitle" idx="5"/>
          </p:nvPr>
        </p:nvSpPr>
        <p:spPr>
          <a:xfrm>
            <a:off x="1078167"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8" name="Google Shape;598;p18"/>
          <p:cNvSpPr txBox="1">
            <a:spLocks noGrp="1"/>
          </p:cNvSpPr>
          <p:nvPr>
            <p:ph type="title" idx="6"/>
          </p:nvPr>
        </p:nvSpPr>
        <p:spPr>
          <a:xfrm>
            <a:off x="4677200"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9" name="Google Shape;599;p18"/>
          <p:cNvSpPr txBox="1">
            <a:spLocks noGrp="1"/>
          </p:cNvSpPr>
          <p:nvPr>
            <p:ph type="subTitle" idx="7"/>
          </p:nvPr>
        </p:nvSpPr>
        <p:spPr>
          <a:xfrm>
            <a:off x="4677200"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0" name="Google Shape;600;p18"/>
          <p:cNvSpPr txBox="1">
            <a:spLocks noGrp="1"/>
          </p:cNvSpPr>
          <p:nvPr>
            <p:ph type="title" idx="8"/>
          </p:nvPr>
        </p:nvSpPr>
        <p:spPr>
          <a:xfrm>
            <a:off x="8276233"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01" name="Google Shape;601;p18"/>
          <p:cNvSpPr txBox="1">
            <a:spLocks noGrp="1"/>
          </p:cNvSpPr>
          <p:nvPr>
            <p:ph type="subTitle" idx="9"/>
          </p:nvPr>
        </p:nvSpPr>
        <p:spPr>
          <a:xfrm>
            <a:off x="8276233"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2" name="Google Shape;602;p18"/>
          <p:cNvSpPr txBox="1">
            <a:spLocks noGrp="1"/>
          </p:cNvSpPr>
          <p:nvPr>
            <p:ph type="title" idx="13"/>
          </p:nvPr>
        </p:nvSpPr>
        <p:spPr>
          <a:xfrm>
            <a:off x="8276233"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03" name="Google Shape;603;p18"/>
          <p:cNvSpPr txBox="1">
            <a:spLocks noGrp="1"/>
          </p:cNvSpPr>
          <p:nvPr>
            <p:ph type="subTitle" idx="14"/>
          </p:nvPr>
        </p:nvSpPr>
        <p:spPr>
          <a:xfrm>
            <a:off x="8276233"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4" name="Google Shape;604;p18"/>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605" name="Google Shape;605;p18"/>
          <p:cNvGrpSpPr/>
          <p:nvPr/>
        </p:nvGrpSpPr>
        <p:grpSpPr>
          <a:xfrm>
            <a:off x="11485684" y="2778618"/>
            <a:ext cx="451133" cy="591567"/>
            <a:chOff x="4143625" y="3473950"/>
            <a:chExt cx="338350" cy="443675"/>
          </a:xfrm>
        </p:grpSpPr>
        <p:sp>
          <p:nvSpPr>
            <p:cNvPr id="606" name="Google Shape;606;p1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7" name="Google Shape;607;p1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8" name="Google Shape;608;p1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09" name="Google Shape;609;p1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0" name="Google Shape;610;p1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1" name="Google Shape;611;p1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12" name="Google Shape;612;p18"/>
          <p:cNvSpPr/>
          <p:nvPr/>
        </p:nvSpPr>
        <p:spPr>
          <a:xfrm>
            <a:off x="5933184" y="173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3" name="Google Shape;613;p18"/>
          <p:cNvSpPr/>
          <p:nvPr/>
        </p:nvSpPr>
        <p:spPr>
          <a:xfrm>
            <a:off x="790667" y="6144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14" name="Google Shape;614;p18"/>
          <p:cNvGrpSpPr/>
          <p:nvPr/>
        </p:nvGrpSpPr>
        <p:grpSpPr>
          <a:xfrm>
            <a:off x="9586067" y="373334"/>
            <a:ext cx="618900" cy="111933"/>
            <a:chOff x="3760550" y="753275"/>
            <a:chExt cx="464175" cy="83950"/>
          </a:xfrm>
        </p:grpSpPr>
        <p:sp>
          <p:nvSpPr>
            <p:cNvPr id="615" name="Google Shape;615;p1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6" name="Google Shape;616;p1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17" name="Google Shape;617;p1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18" name="Google Shape;618;p18"/>
          <p:cNvSpPr/>
          <p:nvPr/>
        </p:nvSpPr>
        <p:spPr>
          <a:xfrm>
            <a:off x="110534" y="2374285"/>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19" name="Google Shape;619;p18"/>
          <p:cNvGrpSpPr/>
          <p:nvPr/>
        </p:nvGrpSpPr>
        <p:grpSpPr>
          <a:xfrm>
            <a:off x="267667" y="5160084"/>
            <a:ext cx="383633" cy="292000"/>
            <a:chOff x="3648725" y="5042300"/>
            <a:chExt cx="287725" cy="219000"/>
          </a:xfrm>
        </p:grpSpPr>
        <p:sp>
          <p:nvSpPr>
            <p:cNvPr id="620" name="Google Shape;620;p1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1" name="Google Shape;621;p1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2" name="Google Shape;622;p1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23" name="Google Shape;623;p18"/>
          <p:cNvSpPr/>
          <p:nvPr/>
        </p:nvSpPr>
        <p:spPr>
          <a:xfrm flipH="1">
            <a:off x="10769271" y="5954663"/>
            <a:ext cx="1883964" cy="915504"/>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nvGrpSpPr>
          <p:cNvPr id="624" name="Google Shape;624;p18"/>
          <p:cNvGrpSpPr/>
          <p:nvPr/>
        </p:nvGrpSpPr>
        <p:grpSpPr>
          <a:xfrm>
            <a:off x="481045" y="124294"/>
            <a:ext cx="383660" cy="360983"/>
            <a:chOff x="6587775" y="249250"/>
            <a:chExt cx="625125" cy="588175"/>
          </a:xfrm>
        </p:grpSpPr>
        <p:sp>
          <p:nvSpPr>
            <p:cNvPr id="625" name="Google Shape;625;p18"/>
            <p:cNvSpPr/>
            <p:nvPr/>
          </p:nvSpPr>
          <p:spPr>
            <a:xfrm>
              <a:off x="6587775" y="249250"/>
              <a:ext cx="625125" cy="588175"/>
            </a:xfrm>
            <a:custGeom>
              <a:avLst/>
              <a:gdLst/>
              <a:ahLst/>
              <a:cxnLst/>
              <a:rect l="l" t="t" r="r" b="b"/>
              <a:pathLst>
                <a:path w="25005" h="23527" extrusionOk="0">
                  <a:moveTo>
                    <a:pt x="5916" y="842"/>
                  </a:moveTo>
                  <a:cubicBezTo>
                    <a:pt x="7484" y="842"/>
                    <a:pt x="9195" y="1914"/>
                    <a:pt x="10494" y="3716"/>
                  </a:cubicBezTo>
                  <a:cubicBezTo>
                    <a:pt x="10705" y="4009"/>
                    <a:pt x="10916" y="4317"/>
                    <a:pt x="11118" y="4633"/>
                  </a:cubicBezTo>
                  <a:lnTo>
                    <a:pt x="11471" y="5188"/>
                  </a:lnTo>
                  <a:lnTo>
                    <a:pt x="11824" y="4633"/>
                  </a:lnTo>
                  <a:cubicBezTo>
                    <a:pt x="13393" y="2193"/>
                    <a:pt x="15074" y="954"/>
                    <a:pt x="16823" y="954"/>
                  </a:cubicBezTo>
                  <a:cubicBezTo>
                    <a:pt x="17656" y="954"/>
                    <a:pt x="18466" y="1248"/>
                    <a:pt x="19218" y="1824"/>
                  </a:cubicBezTo>
                  <a:cubicBezTo>
                    <a:pt x="21245" y="3372"/>
                    <a:pt x="23226" y="8032"/>
                    <a:pt x="13699" y="21845"/>
                  </a:cubicBezTo>
                  <a:cubicBezTo>
                    <a:pt x="13339" y="22371"/>
                    <a:pt x="12739" y="22687"/>
                    <a:pt x="12094" y="22687"/>
                  </a:cubicBezTo>
                  <a:cubicBezTo>
                    <a:pt x="11501" y="22687"/>
                    <a:pt x="10945" y="22424"/>
                    <a:pt x="10570" y="21957"/>
                  </a:cubicBezTo>
                  <a:cubicBezTo>
                    <a:pt x="2012" y="11389"/>
                    <a:pt x="1569" y="6562"/>
                    <a:pt x="2072" y="4626"/>
                  </a:cubicBezTo>
                  <a:cubicBezTo>
                    <a:pt x="2958" y="1210"/>
                    <a:pt x="5052" y="842"/>
                    <a:pt x="5916" y="842"/>
                  </a:cubicBezTo>
                  <a:close/>
                  <a:moveTo>
                    <a:pt x="5916" y="1"/>
                  </a:moveTo>
                  <a:cubicBezTo>
                    <a:pt x="4857" y="1"/>
                    <a:pt x="2290" y="428"/>
                    <a:pt x="1261" y="4415"/>
                  </a:cubicBezTo>
                  <a:cubicBezTo>
                    <a:pt x="0" y="9279"/>
                    <a:pt x="6142" y="17829"/>
                    <a:pt x="9916" y="22490"/>
                  </a:cubicBezTo>
                  <a:cubicBezTo>
                    <a:pt x="10449" y="23151"/>
                    <a:pt x="11246" y="23526"/>
                    <a:pt x="12094" y="23526"/>
                  </a:cubicBezTo>
                  <a:cubicBezTo>
                    <a:pt x="13009" y="23526"/>
                    <a:pt x="13872" y="23076"/>
                    <a:pt x="14391" y="22317"/>
                  </a:cubicBezTo>
                  <a:cubicBezTo>
                    <a:pt x="18647" y="16147"/>
                    <a:pt x="25004" y="5188"/>
                    <a:pt x="19728" y="1157"/>
                  </a:cubicBezTo>
                  <a:cubicBezTo>
                    <a:pt x="18827" y="466"/>
                    <a:pt x="17852" y="112"/>
                    <a:pt x="16823" y="112"/>
                  </a:cubicBezTo>
                  <a:cubicBezTo>
                    <a:pt x="14908" y="112"/>
                    <a:pt x="13114" y="1307"/>
                    <a:pt x="11471" y="3649"/>
                  </a:cubicBezTo>
                  <a:cubicBezTo>
                    <a:pt x="11374" y="3507"/>
                    <a:pt x="11276" y="3364"/>
                    <a:pt x="11177" y="3220"/>
                  </a:cubicBezTo>
                  <a:cubicBezTo>
                    <a:pt x="9721" y="1202"/>
                    <a:pt x="7754" y="1"/>
                    <a:pt x="5916"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
          <p:nvSpPr>
            <p:cNvPr id="626" name="Google Shape;626;p18"/>
            <p:cNvSpPr/>
            <p:nvPr/>
          </p:nvSpPr>
          <p:spPr>
            <a:xfrm>
              <a:off x="6701125" y="363100"/>
              <a:ext cx="381575" cy="360575"/>
            </a:xfrm>
            <a:custGeom>
              <a:avLst/>
              <a:gdLst/>
              <a:ahLst/>
              <a:cxnLst/>
              <a:rect l="l" t="t" r="r" b="b"/>
              <a:pathLst>
                <a:path w="15263" h="14423" extrusionOk="0">
                  <a:moveTo>
                    <a:pt x="2777" y="0"/>
                  </a:moveTo>
                  <a:cubicBezTo>
                    <a:pt x="1957" y="0"/>
                    <a:pt x="1214" y="597"/>
                    <a:pt x="819" y="2120"/>
                  </a:cubicBezTo>
                  <a:cubicBezTo>
                    <a:pt x="1" y="5296"/>
                    <a:pt x="5391" y="12261"/>
                    <a:pt x="6982" y="14229"/>
                  </a:cubicBezTo>
                  <a:cubicBezTo>
                    <a:pt x="7086" y="14358"/>
                    <a:pt x="7236" y="14422"/>
                    <a:pt x="7384" y="14422"/>
                  </a:cubicBezTo>
                  <a:cubicBezTo>
                    <a:pt x="7546" y="14422"/>
                    <a:pt x="7706" y="14347"/>
                    <a:pt x="7807" y="14198"/>
                  </a:cubicBezTo>
                  <a:cubicBezTo>
                    <a:pt x="9414" y="11872"/>
                    <a:pt x="15262" y="2931"/>
                    <a:pt x="12131" y="536"/>
                  </a:cubicBezTo>
                  <a:cubicBezTo>
                    <a:pt x="11718" y="221"/>
                    <a:pt x="11312" y="87"/>
                    <a:pt x="10920" y="87"/>
                  </a:cubicBezTo>
                  <a:cubicBezTo>
                    <a:pt x="9288" y="87"/>
                    <a:pt x="7897" y="2411"/>
                    <a:pt x="7267" y="3651"/>
                  </a:cubicBezTo>
                  <a:cubicBezTo>
                    <a:pt x="7195" y="3798"/>
                    <a:pt x="7057" y="3872"/>
                    <a:pt x="6918" y="3872"/>
                  </a:cubicBezTo>
                  <a:cubicBezTo>
                    <a:pt x="6779" y="3872"/>
                    <a:pt x="6640" y="3798"/>
                    <a:pt x="6569" y="3651"/>
                  </a:cubicBezTo>
                  <a:cubicBezTo>
                    <a:pt x="6321" y="3149"/>
                    <a:pt x="5939" y="2466"/>
                    <a:pt x="5427" y="1752"/>
                  </a:cubicBezTo>
                  <a:cubicBezTo>
                    <a:pt x="4693" y="734"/>
                    <a:pt x="3687" y="0"/>
                    <a:pt x="2777" y="0"/>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grpSp>
      <p:sp>
        <p:nvSpPr>
          <p:cNvPr id="627" name="Google Shape;627;p18"/>
          <p:cNvSpPr/>
          <p:nvPr/>
        </p:nvSpPr>
        <p:spPr>
          <a:xfrm>
            <a:off x="5933200" y="6122496"/>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38986707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42"/>
        <p:cNvGrpSpPr/>
        <p:nvPr/>
      </p:nvGrpSpPr>
      <p:grpSpPr>
        <a:xfrm>
          <a:off x="0" y="0"/>
          <a:ext cx="0" cy="0"/>
          <a:chOff x="0" y="0"/>
          <a:chExt cx="0" cy="0"/>
        </a:xfrm>
      </p:grpSpPr>
      <p:sp>
        <p:nvSpPr>
          <p:cNvPr id="543" name="Google Shape;543;p16"/>
          <p:cNvSpPr/>
          <p:nvPr/>
        </p:nvSpPr>
        <p:spPr>
          <a:xfrm rot="10800000" flipH="1">
            <a:off x="69" y="-2170204"/>
            <a:ext cx="12191961" cy="337315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2"/>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4" name="Google Shape;544;p16"/>
          <p:cNvSpPr/>
          <p:nvPr/>
        </p:nvSpPr>
        <p:spPr>
          <a:xfrm rot="-2700000">
            <a:off x="9422171" y="4371497"/>
            <a:ext cx="5071700" cy="3611655"/>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5" name="Google Shape;545;p16"/>
          <p:cNvSpPr/>
          <p:nvPr/>
        </p:nvSpPr>
        <p:spPr>
          <a:xfrm rot="-6299990">
            <a:off x="-583442" y="4359369"/>
            <a:ext cx="3750945" cy="3317259"/>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sp>
        <p:nvSpPr>
          <p:cNvPr id="546" name="Google Shape;546;p16"/>
          <p:cNvSpPr/>
          <p:nvPr/>
        </p:nvSpPr>
        <p:spPr>
          <a:xfrm rot="-2575492">
            <a:off x="-396702" y="-220324"/>
            <a:ext cx="3825009" cy="1446576"/>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grpSp>
        <p:nvGrpSpPr>
          <p:cNvPr id="547" name="Google Shape;547;p16"/>
          <p:cNvGrpSpPr/>
          <p:nvPr/>
        </p:nvGrpSpPr>
        <p:grpSpPr>
          <a:xfrm>
            <a:off x="11008199" y="1046805"/>
            <a:ext cx="1285416" cy="2060513"/>
            <a:chOff x="8131305" y="2068599"/>
            <a:chExt cx="1208098" cy="1936572"/>
          </a:xfrm>
        </p:grpSpPr>
        <p:sp>
          <p:nvSpPr>
            <p:cNvPr id="548" name="Google Shape;548;p1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49" name="Google Shape;549;p1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sp>
        <p:nvSpPr>
          <p:cNvPr id="550" name="Google Shape;550;p16"/>
          <p:cNvSpPr/>
          <p:nvPr/>
        </p:nvSpPr>
        <p:spPr>
          <a:xfrm rot="-2700000">
            <a:off x="10204375" y="3672148"/>
            <a:ext cx="2058588" cy="3145365"/>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121900" tIns="121900" rIns="121900" bIns="121900" anchor="ctr" anchorCtr="0">
            <a:noAutofit/>
          </a:bodyPr>
          <a:lstStyle/>
          <a:p>
            <a:pPr defTabSz="914377">
              <a:defRPr/>
            </a:pPr>
            <a:endParaRPr sz="2489">
              <a:solidFill>
                <a:srgbClr val="FFFCF4"/>
              </a:solidFill>
              <a:latin typeface="Arial"/>
            </a:endParaRPr>
          </a:p>
        </p:txBody>
      </p:sp>
      <p:grpSp>
        <p:nvGrpSpPr>
          <p:cNvPr id="551" name="Google Shape;551;p16"/>
          <p:cNvGrpSpPr/>
          <p:nvPr/>
        </p:nvGrpSpPr>
        <p:grpSpPr>
          <a:xfrm rot="1470548" flipH="1">
            <a:off x="-77296" y="1857141"/>
            <a:ext cx="823771" cy="2287123"/>
            <a:chOff x="3888625" y="3682675"/>
            <a:chExt cx="696085" cy="1932815"/>
          </a:xfrm>
        </p:grpSpPr>
        <p:sp>
          <p:nvSpPr>
            <p:cNvPr id="552" name="Google Shape;552;p16"/>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3" name="Google Shape;553;p16"/>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4" name="Google Shape;554;p16"/>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5" name="Google Shape;555;p16"/>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6" name="Google Shape;556;p16"/>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7" name="Google Shape;557;p16"/>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8" name="Google Shape;558;p16"/>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59" name="Google Shape;559;p16"/>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0" name="Google Shape;560;p16"/>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1" name="Google Shape;561;p16"/>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2" name="Google Shape;562;p16"/>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3" name="Google Shape;563;p16"/>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4" name="Google Shape;564;p16"/>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5" name="Google Shape;565;p16"/>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6" name="Google Shape;566;p16"/>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7" name="Google Shape;567;p16"/>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8" name="Google Shape;568;p16"/>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69" name="Google Shape;569;p16"/>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0" name="Google Shape;570;p16"/>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1" name="Google Shape;571;p16"/>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2" name="Google Shape;572;p16"/>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3" name="Google Shape;573;p16"/>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4" name="Google Shape;574;p16"/>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5" name="Google Shape;575;p16"/>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576" name="Google Shape;576;p16"/>
          <p:cNvGrpSpPr/>
          <p:nvPr/>
        </p:nvGrpSpPr>
        <p:grpSpPr>
          <a:xfrm rot="5400000" flipH="1">
            <a:off x="1129818" y="4521669"/>
            <a:ext cx="771993" cy="1016331"/>
            <a:chOff x="2109400" y="2670450"/>
            <a:chExt cx="113200" cy="149025"/>
          </a:xfrm>
        </p:grpSpPr>
        <p:sp>
          <p:nvSpPr>
            <p:cNvPr id="577" name="Google Shape;577;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8" name="Google Shape;578;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79" name="Google Shape;579;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0" name="Google Shape;580;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1" name="Google Shape;581;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2" name="Google Shape;582;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3" name="Google Shape;583;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4" name="Google Shape;584;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5" name="Google Shape;585;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6" name="Google Shape;586;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7" name="Google Shape;587;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8" name="Google Shape;588;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89" name="Google Shape;589;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0" name="Google Shape;590;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1" name="Google Shape;591;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2" name="Google Shape;592;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3" name="Google Shape;593;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4" name="Google Shape;594;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5" name="Google Shape;595;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6" name="Google Shape;596;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7" name="Google Shape;597;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8" name="Google Shape;598;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599" name="Google Shape;599;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600" name="Google Shape;600;p16"/>
          <p:cNvGrpSpPr/>
          <p:nvPr/>
        </p:nvGrpSpPr>
        <p:grpSpPr>
          <a:xfrm rot="2700000" flipH="1">
            <a:off x="8707041" y="5669165"/>
            <a:ext cx="771992" cy="1016336"/>
            <a:chOff x="2109400" y="2670450"/>
            <a:chExt cx="113200" cy="149025"/>
          </a:xfrm>
        </p:grpSpPr>
        <p:sp>
          <p:nvSpPr>
            <p:cNvPr id="601" name="Google Shape;601;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2" name="Google Shape;602;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3" name="Google Shape;603;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4" name="Google Shape;604;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5" name="Google Shape;605;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6" name="Google Shape;606;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7" name="Google Shape;607;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8" name="Google Shape;608;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09" name="Google Shape;609;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0" name="Google Shape;610;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1" name="Google Shape;611;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2" name="Google Shape;612;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3" name="Google Shape;613;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4" name="Google Shape;614;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5" name="Google Shape;615;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6" name="Google Shape;616;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7" name="Google Shape;617;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8" name="Google Shape;618;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19" name="Google Shape;619;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0" name="Google Shape;620;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1" name="Google Shape;621;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2" name="Google Shape;622;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3" name="Google Shape;623;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grpSp>
        <p:nvGrpSpPr>
          <p:cNvPr id="624" name="Google Shape;624;p16"/>
          <p:cNvGrpSpPr/>
          <p:nvPr/>
        </p:nvGrpSpPr>
        <p:grpSpPr>
          <a:xfrm rot="2700000" flipH="1">
            <a:off x="9640075" y="124099"/>
            <a:ext cx="771992" cy="1016336"/>
            <a:chOff x="2109400" y="2670450"/>
            <a:chExt cx="113200" cy="149025"/>
          </a:xfrm>
        </p:grpSpPr>
        <p:sp>
          <p:nvSpPr>
            <p:cNvPr id="625" name="Google Shape;625;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6" name="Google Shape;626;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7" name="Google Shape;627;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8" name="Google Shape;628;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29" name="Google Shape;629;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0" name="Google Shape;630;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1" name="Google Shape;631;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2" name="Google Shape;632;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3" name="Google Shape;633;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4" name="Google Shape;634;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5" name="Google Shape;635;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6" name="Google Shape;636;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7" name="Google Shape;637;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8" name="Google Shape;638;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39" name="Google Shape;639;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0" name="Google Shape;640;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1" name="Google Shape;641;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2" name="Google Shape;642;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3" name="Google Shape;643;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4" name="Google Shape;644;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5" name="Google Shape;645;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6" name="Google Shape;646;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sp>
          <p:nvSpPr>
            <p:cNvPr id="647" name="Google Shape;647;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sz="2489">
                <a:solidFill>
                  <a:srgbClr val="FFFCF4"/>
                </a:solidFill>
                <a:latin typeface="Arial"/>
              </a:endParaRPr>
            </a:p>
          </p:txBody>
        </p:sp>
      </p:grpSp>
      <p:sp>
        <p:nvSpPr>
          <p:cNvPr id="648" name="Google Shape;648;p16"/>
          <p:cNvSpPr txBox="1">
            <a:spLocks noGrp="1"/>
          </p:cNvSpPr>
          <p:nvPr>
            <p:ph type="title"/>
          </p:nvPr>
        </p:nvSpPr>
        <p:spPr>
          <a:xfrm>
            <a:off x="3189200" y="4133717"/>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649" name="Google Shape;649;p16"/>
          <p:cNvSpPr txBox="1">
            <a:spLocks noGrp="1"/>
          </p:cNvSpPr>
          <p:nvPr>
            <p:ph type="subTitle" idx="1"/>
          </p:nvPr>
        </p:nvSpPr>
        <p:spPr>
          <a:xfrm>
            <a:off x="1635200" y="2015084"/>
            <a:ext cx="892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spTree>
    <p:extLst>
      <p:ext uri="{BB962C8B-B14F-4D97-AF65-F5344CB8AC3E}">
        <p14:creationId xmlns:p14="http://schemas.microsoft.com/office/powerpoint/2010/main" val="13827618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AA1877B2-A829-410F-91A8-909B945CEBCA}" type="slidenum">
              <a:rPr lang="en-US"/>
              <a:pPr>
                <a:defRPr/>
              </a:pPr>
              <a:t>‹#›</a:t>
            </a:fld>
            <a:endParaRPr lang="en-US"/>
          </a:p>
        </p:txBody>
      </p:sp>
    </p:spTree>
    <p:extLst>
      <p:ext uri="{BB962C8B-B14F-4D97-AF65-F5344CB8AC3E}">
        <p14:creationId xmlns:p14="http://schemas.microsoft.com/office/powerpoint/2010/main" val="1112836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EE3646B1-5AB1-4DF3-AE80-6BAE6D9D1503}" type="slidenum">
              <a:rPr lang="en-US"/>
              <a:pPr>
                <a:defRPr/>
              </a:pPr>
              <a:t>‹#›</a:t>
            </a:fld>
            <a:endParaRPr lang="en-US"/>
          </a:p>
        </p:txBody>
      </p:sp>
    </p:spTree>
    <p:extLst>
      <p:ext uri="{BB962C8B-B14F-4D97-AF65-F5344CB8AC3E}">
        <p14:creationId xmlns:p14="http://schemas.microsoft.com/office/powerpoint/2010/main" val="188951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B5B5-00B0-4269-A89E-A0389FB65B7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6BE6F9E-BACE-4EA9-87C1-F79903DBEEDC}"/>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6C036368-BBB3-4925-8F7A-8398F03B7E6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4C3D64D9-3992-4163-B02A-DF77A51DB82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094149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7831D581-37EE-43AF-88F3-8BEC9D9112BC}" type="slidenum">
              <a:rPr lang="en-US"/>
              <a:pPr>
                <a:defRPr/>
              </a:pPr>
              <a:t>‹#›</a:t>
            </a:fld>
            <a:endParaRPr lang="en-US"/>
          </a:p>
        </p:txBody>
      </p:sp>
    </p:spTree>
    <p:extLst>
      <p:ext uri="{BB962C8B-B14F-4D97-AF65-F5344CB8AC3E}">
        <p14:creationId xmlns:p14="http://schemas.microsoft.com/office/powerpoint/2010/main" val="524758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B82AAAC7-1EE3-4B57-B9A3-B96B6E62F704}" type="slidenum">
              <a:rPr lang="en-US"/>
              <a:pPr>
                <a:defRPr/>
              </a:pPr>
              <a:t>‹#›</a:t>
            </a:fld>
            <a:endParaRPr lang="en-US"/>
          </a:p>
        </p:txBody>
      </p:sp>
    </p:spTree>
    <p:extLst>
      <p:ext uri="{BB962C8B-B14F-4D97-AF65-F5344CB8AC3E}">
        <p14:creationId xmlns:p14="http://schemas.microsoft.com/office/powerpoint/2010/main" val="7437088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204483B4-93BE-4018-996C-E9F389124D1B}" type="slidenum">
              <a:rPr lang="en-US"/>
              <a:pPr>
                <a:defRPr/>
              </a:pPr>
              <a:t>‹#›</a:t>
            </a:fld>
            <a:endParaRPr lang="en-US"/>
          </a:p>
        </p:txBody>
      </p:sp>
    </p:spTree>
    <p:extLst>
      <p:ext uri="{BB962C8B-B14F-4D97-AF65-F5344CB8AC3E}">
        <p14:creationId xmlns:p14="http://schemas.microsoft.com/office/powerpoint/2010/main" val="2223361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6116EA45-51CD-4B92-BE8F-8D9869EA5D95}" type="slidenum">
              <a:rPr lang="en-US"/>
              <a:pPr>
                <a:defRPr/>
              </a:pPr>
              <a:t>‹#›</a:t>
            </a:fld>
            <a:endParaRPr lang="en-US"/>
          </a:p>
        </p:txBody>
      </p:sp>
    </p:spTree>
    <p:extLst>
      <p:ext uri="{BB962C8B-B14F-4D97-AF65-F5344CB8AC3E}">
        <p14:creationId xmlns:p14="http://schemas.microsoft.com/office/powerpoint/2010/main" val="26994807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1B1B5C97-6089-4A5E-BD27-5E49A469A5EA}" type="slidenum">
              <a:rPr lang="en-US"/>
              <a:pPr>
                <a:defRPr/>
              </a:pPr>
              <a:t>‹#›</a:t>
            </a:fld>
            <a:endParaRPr lang="en-US"/>
          </a:p>
        </p:txBody>
      </p:sp>
    </p:spTree>
    <p:extLst>
      <p:ext uri="{BB962C8B-B14F-4D97-AF65-F5344CB8AC3E}">
        <p14:creationId xmlns:p14="http://schemas.microsoft.com/office/powerpoint/2010/main" val="27929916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0F0E906D-56A8-4226-BCA6-9200E52AB3B1}" type="slidenum">
              <a:rPr lang="en-US"/>
              <a:pPr>
                <a:defRPr/>
              </a:pPr>
              <a:t>‹#›</a:t>
            </a:fld>
            <a:endParaRPr lang="en-US"/>
          </a:p>
        </p:txBody>
      </p:sp>
    </p:spTree>
    <p:extLst>
      <p:ext uri="{BB962C8B-B14F-4D97-AF65-F5344CB8AC3E}">
        <p14:creationId xmlns:p14="http://schemas.microsoft.com/office/powerpoint/2010/main" val="27564211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0FA569CA-665B-4FDA-B533-C0D376C72F18}" type="slidenum">
              <a:rPr lang="en-US"/>
              <a:pPr>
                <a:defRPr/>
              </a:pPr>
              <a:t>‹#›</a:t>
            </a:fld>
            <a:endParaRPr lang="en-US"/>
          </a:p>
        </p:txBody>
      </p:sp>
    </p:spTree>
    <p:extLst>
      <p:ext uri="{BB962C8B-B14F-4D97-AF65-F5344CB8AC3E}">
        <p14:creationId xmlns:p14="http://schemas.microsoft.com/office/powerpoint/2010/main" val="24872268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E31A879D-6E7A-4904-AF4A-4173E5007338}" type="slidenum">
              <a:rPr lang="en-US"/>
              <a:pPr>
                <a:defRPr/>
              </a:pPr>
              <a:t>‹#›</a:t>
            </a:fld>
            <a:endParaRPr lang="en-US"/>
          </a:p>
        </p:txBody>
      </p:sp>
    </p:spTree>
    <p:extLst>
      <p:ext uri="{BB962C8B-B14F-4D97-AF65-F5344CB8AC3E}">
        <p14:creationId xmlns:p14="http://schemas.microsoft.com/office/powerpoint/2010/main" val="23372695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cs typeface="Arial" panose="020B0604020202020204" pitchFamily="34" charset="0"/>
              </a:defRPr>
            </a:lvl1pPr>
          </a:lstStyle>
          <a:p>
            <a:pPr>
              <a:defRPr/>
            </a:pPr>
            <a:fld id="{83CFF69A-EB4B-488F-B9C6-5C3245183530}" type="slidenum">
              <a:rPr lang="en-US"/>
              <a:pPr>
                <a:defRPr/>
              </a:pPr>
              <a:t>‹#›</a:t>
            </a:fld>
            <a:endParaRPr lang="en-US"/>
          </a:p>
        </p:txBody>
      </p:sp>
    </p:spTree>
    <p:extLst>
      <p:ext uri="{BB962C8B-B14F-4D97-AF65-F5344CB8AC3E}">
        <p14:creationId xmlns:p14="http://schemas.microsoft.com/office/powerpoint/2010/main" val="26606676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3F85D3D-20DF-41D6-8EB9-318F751A285F}" type="slidenum">
              <a:rPr lang="en-US" altLang="en-US"/>
              <a:pPr/>
              <a:t>‹#›</a:t>
            </a:fld>
            <a:endParaRPr lang="en-US" altLang="en-US"/>
          </a:p>
        </p:txBody>
      </p:sp>
    </p:spTree>
    <p:extLst>
      <p:ext uri="{BB962C8B-B14F-4D97-AF65-F5344CB8AC3E}">
        <p14:creationId xmlns:p14="http://schemas.microsoft.com/office/powerpoint/2010/main" val="387633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3ADDF-8E51-40BB-BA28-DB1AB71E0CFA}"/>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9F219336-691A-47F9-B5FE-F32DD29C630B}"/>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8D2A82CA-FE17-4C75-9B5D-94455B0335CD}"/>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553084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7544303-6A4C-48B5-BBFF-D691FAB96D7B}" type="slidenum">
              <a:rPr lang="en-US" altLang="en-US"/>
              <a:pPr/>
              <a:t>‹#›</a:t>
            </a:fld>
            <a:endParaRPr lang="en-US" altLang="en-US"/>
          </a:p>
        </p:txBody>
      </p:sp>
    </p:spTree>
    <p:extLst>
      <p:ext uri="{BB962C8B-B14F-4D97-AF65-F5344CB8AC3E}">
        <p14:creationId xmlns:p14="http://schemas.microsoft.com/office/powerpoint/2010/main" val="41241216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2EA920-0959-4C7E-AFAC-D31BE0E43DAA}" type="slidenum">
              <a:rPr lang="en-US" altLang="en-US"/>
              <a:pPr/>
              <a:t>‹#›</a:t>
            </a:fld>
            <a:endParaRPr lang="en-US" altLang="en-US"/>
          </a:p>
        </p:txBody>
      </p:sp>
    </p:spTree>
    <p:extLst>
      <p:ext uri="{BB962C8B-B14F-4D97-AF65-F5344CB8AC3E}">
        <p14:creationId xmlns:p14="http://schemas.microsoft.com/office/powerpoint/2010/main" val="34540567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5789FF1-754F-449A-B4E6-AC367F2CC2D7}" type="slidenum">
              <a:rPr lang="en-US" altLang="en-US"/>
              <a:pPr/>
              <a:t>‹#›</a:t>
            </a:fld>
            <a:endParaRPr lang="en-US" altLang="en-US"/>
          </a:p>
        </p:txBody>
      </p:sp>
    </p:spTree>
    <p:extLst>
      <p:ext uri="{BB962C8B-B14F-4D97-AF65-F5344CB8AC3E}">
        <p14:creationId xmlns:p14="http://schemas.microsoft.com/office/powerpoint/2010/main" val="2001222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7DBB263-4032-4BDF-A531-F07DF5B87E1C}" type="slidenum">
              <a:rPr lang="en-US" altLang="en-US"/>
              <a:pPr/>
              <a:t>‹#›</a:t>
            </a:fld>
            <a:endParaRPr lang="en-US" altLang="en-US"/>
          </a:p>
        </p:txBody>
      </p:sp>
    </p:spTree>
    <p:extLst>
      <p:ext uri="{BB962C8B-B14F-4D97-AF65-F5344CB8AC3E}">
        <p14:creationId xmlns:p14="http://schemas.microsoft.com/office/powerpoint/2010/main" val="28421376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F111BC2-C452-47E2-AC20-64CB99ACB985}" type="slidenum">
              <a:rPr lang="en-US" altLang="en-US"/>
              <a:pPr/>
              <a:t>‹#›</a:t>
            </a:fld>
            <a:endParaRPr lang="en-US" altLang="en-US"/>
          </a:p>
        </p:txBody>
      </p:sp>
    </p:spTree>
    <p:extLst>
      <p:ext uri="{BB962C8B-B14F-4D97-AF65-F5344CB8AC3E}">
        <p14:creationId xmlns:p14="http://schemas.microsoft.com/office/powerpoint/2010/main" val="14746972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41EB38A-C29C-4A11-B17D-10A7E1FDCB36}" type="slidenum">
              <a:rPr lang="en-US" altLang="en-US"/>
              <a:pPr/>
              <a:t>‹#›</a:t>
            </a:fld>
            <a:endParaRPr lang="en-US" altLang="en-US"/>
          </a:p>
        </p:txBody>
      </p:sp>
    </p:spTree>
    <p:extLst>
      <p:ext uri="{BB962C8B-B14F-4D97-AF65-F5344CB8AC3E}">
        <p14:creationId xmlns:p14="http://schemas.microsoft.com/office/powerpoint/2010/main" val="13264212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30A9D61-61E0-4646-B251-F3253F37C8A2}" type="slidenum">
              <a:rPr lang="en-US" altLang="en-US"/>
              <a:pPr/>
              <a:t>‹#›</a:t>
            </a:fld>
            <a:endParaRPr lang="en-US" altLang="en-US"/>
          </a:p>
        </p:txBody>
      </p:sp>
    </p:spTree>
    <p:extLst>
      <p:ext uri="{BB962C8B-B14F-4D97-AF65-F5344CB8AC3E}">
        <p14:creationId xmlns:p14="http://schemas.microsoft.com/office/powerpoint/2010/main" val="30319815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83EF7CE-9E0A-4653-81A0-BE9DB0D1FF09}" type="slidenum">
              <a:rPr lang="en-US" altLang="en-US"/>
              <a:pPr/>
              <a:t>‹#›</a:t>
            </a:fld>
            <a:endParaRPr lang="en-US" altLang="en-US"/>
          </a:p>
        </p:txBody>
      </p:sp>
    </p:spTree>
    <p:extLst>
      <p:ext uri="{BB962C8B-B14F-4D97-AF65-F5344CB8AC3E}">
        <p14:creationId xmlns:p14="http://schemas.microsoft.com/office/powerpoint/2010/main" val="6598645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55BB87A-B4C6-4EDB-BD52-ED7FF4AC3094}" type="slidenum">
              <a:rPr lang="en-US" altLang="en-US"/>
              <a:pPr/>
              <a:t>‹#›</a:t>
            </a:fld>
            <a:endParaRPr lang="en-US" altLang="en-US"/>
          </a:p>
        </p:txBody>
      </p:sp>
    </p:spTree>
    <p:extLst>
      <p:ext uri="{BB962C8B-B14F-4D97-AF65-F5344CB8AC3E}">
        <p14:creationId xmlns:p14="http://schemas.microsoft.com/office/powerpoint/2010/main" val="40504465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A35CC1-C892-4B0E-ACC1-E1D660C7D5CB}" type="slidenum">
              <a:rPr lang="en-US" altLang="en-US"/>
              <a:pPr/>
              <a:t>‹#›</a:t>
            </a:fld>
            <a:endParaRPr lang="en-US" altLang="en-US"/>
          </a:p>
        </p:txBody>
      </p:sp>
    </p:spTree>
    <p:extLst>
      <p:ext uri="{BB962C8B-B14F-4D97-AF65-F5344CB8AC3E}">
        <p14:creationId xmlns:p14="http://schemas.microsoft.com/office/powerpoint/2010/main" val="219482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748D-478B-4E3C-B00D-ED02AEB2D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5C591D9-C0EE-49EB-A7C0-24884E59BF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C7AB742-F1DB-4580-8C7F-CF251CC17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A43738-3F48-455B-8D3B-446444068AA8}"/>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1C0D69A-41AF-43B0-98E3-F90491171A5E}"/>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71320DA-C412-4DC6-AA39-68ACA7A6A71E}"/>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218910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3F85D3D-20DF-41D6-8EB9-318F751A285F}" type="slidenum">
              <a:rPr lang="en-US" altLang="en-US"/>
              <a:pPr/>
              <a:t>‹#›</a:t>
            </a:fld>
            <a:endParaRPr lang="en-US" altLang="en-US"/>
          </a:p>
        </p:txBody>
      </p:sp>
    </p:spTree>
    <p:extLst>
      <p:ext uri="{BB962C8B-B14F-4D97-AF65-F5344CB8AC3E}">
        <p14:creationId xmlns:p14="http://schemas.microsoft.com/office/powerpoint/2010/main" val="20363560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7544303-6A4C-48B5-BBFF-D691FAB96D7B}" type="slidenum">
              <a:rPr lang="en-US" altLang="en-US"/>
              <a:pPr/>
              <a:t>‹#›</a:t>
            </a:fld>
            <a:endParaRPr lang="en-US" altLang="en-US"/>
          </a:p>
        </p:txBody>
      </p:sp>
    </p:spTree>
    <p:extLst>
      <p:ext uri="{BB962C8B-B14F-4D97-AF65-F5344CB8AC3E}">
        <p14:creationId xmlns:p14="http://schemas.microsoft.com/office/powerpoint/2010/main" val="29161167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2EA920-0959-4C7E-AFAC-D31BE0E43DAA}" type="slidenum">
              <a:rPr lang="en-US" altLang="en-US"/>
              <a:pPr/>
              <a:t>‹#›</a:t>
            </a:fld>
            <a:endParaRPr lang="en-US" altLang="en-US"/>
          </a:p>
        </p:txBody>
      </p:sp>
    </p:spTree>
    <p:extLst>
      <p:ext uri="{BB962C8B-B14F-4D97-AF65-F5344CB8AC3E}">
        <p14:creationId xmlns:p14="http://schemas.microsoft.com/office/powerpoint/2010/main" val="16863113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5789FF1-754F-449A-B4E6-AC367F2CC2D7}" type="slidenum">
              <a:rPr lang="en-US" altLang="en-US"/>
              <a:pPr/>
              <a:t>‹#›</a:t>
            </a:fld>
            <a:endParaRPr lang="en-US" altLang="en-US"/>
          </a:p>
        </p:txBody>
      </p:sp>
    </p:spTree>
    <p:extLst>
      <p:ext uri="{BB962C8B-B14F-4D97-AF65-F5344CB8AC3E}">
        <p14:creationId xmlns:p14="http://schemas.microsoft.com/office/powerpoint/2010/main" val="21568816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7DBB263-4032-4BDF-A531-F07DF5B87E1C}" type="slidenum">
              <a:rPr lang="en-US" altLang="en-US"/>
              <a:pPr/>
              <a:t>‹#›</a:t>
            </a:fld>
            <a:endParaRPr lang="en-US" altLang="en-US"/>
          </a:p>
        </p:txBody>
      </p:sp>
    </p:spTree>
    <p:extLst>
      <p:ext uri="{BB962C8B-B14F-4D97-AF65-F5344CB8AC3E}">
        <p14:creationId xmlns:p14="http://schemas.microsoft.com/office/powerpoint/2010/main" val="1214710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F111BC2-C452-47E2-AC20-64CB99ACB985}" type="slidenum">
              <a:rPr lang="en-US" altLang="en-US"/>
              <a:pPr/>
              <a:t>‹#›</a:t>
            </a:fld>
            <a:endParaRPr lang="en-US" altLang="en-US"/>
          </a:p>
        </p:txBody>
      </p:sp>
    </p:spTree>
    <p:extLst>
      <p:ext uri="{BB962C8B-B14F-4D97-AF65-F5344CB8AC3E}">
        <p14:creationId xmlns:p14="http://schemas.microsoft.com/office/powerpoint/2010/main" val="27294065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41EB38A-C29C-4A11-B17D-10A7E1FDCB36}" type="slidenum">
              <a:rPr lang="en-US" altLang="en-US"/>
              <a:pPr/>
              <a:t>‹#›</a:t>
            </a:fld>
            <a:endParaRPr lang="en-US" altLang="en-US"/>
          </a:p>
        </p:txBody>
      </p:sp>
    </p:spTree>
    <p:extLst>
      <p:ext uri="{BB962C8B-B14F-4D97-AF65-F5344CB8AC3E}">
        <p14:creationId xmlns:p14="http://schemas.microsoft.com/office/powerpoint/2010/main" val="3531120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30A9D61-61E0-4646-B251-F3253F37C8A2}" type="slidenum">
              <a:rPr lang="en-US" altLang="en-US"/>
              <a:pPr/>
              <a:t>‹#›</a:t>
            </a:fld>
            <a:endParaRPr lang="en-US" altLang="en-US"/>
          </a:p>
        </p:txBody>
      </p:sp>
    </p:spTree>
    <p:extLst>
      <p:ext uri="{BB962C8B-B14F-4D97-AF65-F5344CB8AC3E}">
        <p14:creationId xmlns:p14="http://schemas.microsoft.com/office/powerpoint/2010/main" val="39079356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83EF7CE-9E0A-4653-81A0-BE9DB0D1FF09}" type="slidenum">
              <a:rPr lang="en-US" altLang="en-US"/>
              <a:pPr/>
              <a:t>‹#›</a:t>
            </a:fld>
            <a:endParaRPr lang="en-US" altLang="en-US"/>
          </a:p>
        </p:txBody>
      </p:sp>
    </p:spTree>
    <p:extLst>
      <p:ext uri="{BB962C8B-B14F-4D97-AF65-F5344CB8AC3E}">
        <p14:creationId xmlns:p14="http://schemas.microsoft.com/office/powerpoint/2010/main" val="2064853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55BB87A-B4C6-4EDB-BD52-ED7FF4AC3094}" type="slidenum">
              <a:rPr lang="en-US" altLang="en-US"/>
              <a:pPr/>
              <a:t>‹#›</a:t>
            </a:fld>
            <a:endParaRPr lang="en-US" altLang="en-US"/>
          </a:p>
        </p:txBody>
      </p:sp>
    </p:spTree>
    <p:extLst>
      <p:ext uri="{BB962C8B-B14F-4D97-AF65-F5344CB8AC3E}">
        <p14:creationId xmlns:p14="http://schemas.microsoft.com/office/powerpoint/2010/main" val="2471608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C199-3CFF-410C-9B13-7A3848F66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B3281AD-7D0B-4607-95F3-1E8991808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D233DAD-0345-45EF-A829-BE421099B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C96A62-53C5-4A90-AB65-7F85111F73D2}"/>
              </a:ext>
            </a:extLst>
          </p:cNvPr>
          <p:cNvSpPr>
            <a:spLocks noGrp="1"/>
          </p:cNvSpPr>
          <p:nvPr>
            <p:ph type="dt" sz="half" idx="10"/>
          </p:nvPr>
        </p:nvSpPr>
        <p:spPr/>
        <p:txBody>
          <a:body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31BD5B21-51DD-4688-B18B-D7AB065FA0B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C7474F0-384D-4575-BB76-729EA5BE8A69}"/>
              </a:ext>
            </a:extLst>
          </p:cNvPr>
          <p:cNvSpPr>
            <a:spLocks noGrp="1"/>
          </p:cNvSpPr>
          <p:nvPr>
            <p:ph type="sldNum" sz="quarter" idx="12"/>
          </p:nvPr>
        </p:nvSpPr>
        <p:spPr/>
        <p:txBody>
          <a:body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734479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A35CC1-C892-4B0E-ACC1-E1D660C7D5CB}" type="slidenum">
              <a:rPr lang="en-US" altLang="en-US"/>
              <a:pPr/>
              <a:t>‹#›</a:t>
            </a:fld>
            <a:endParaRPr lang="en-US" altLang="en-US"/>
          </a:p>
        </p:txBody>
      </p:sp>
    </p:spTree>
    <p:extLst>
      <p:ext uri="{BB962C8B-B14F-4D97-AF65-F5344CB8AC3E}">
        <p14:creationId xmlns:p14="http://schemas.microsoft.com/office/powerpoint/2010/main" val="138706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6.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7.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89270-93D8-4752-B9DF-3488DC1B3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45F9F7C-442C-478E-AF32-D2ED69DE1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1FF9E9-B900-4C27-9453-66F7D11DE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CD58FAD1-CCAA-443F-8850-2066A315F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BE0571C-3CBF-4F3F-91A0-7742BE9C1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96112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r="-60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831F7F6A-7216-4BF4-8367-AE8626342E6B}" type="datetimeFigureOut">
              <a:rPr lang="en-US"/>
              <a:pPr>
                <a:defRPr/>
              </a:pPr>
              <a:t>05-Feb-22</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1B005F5-954E-4D20-935D-A3A6E4A149BF}" type="slidenum">
              <a:rPr lang="en-US"/>
              <a:pPr>
                <a:defRPr/>
              </a:pPr>
              <a:t>‹#›</a:t>
            </a:fld>
            <a:endParaRPr lang="en-US"/>
          </a:p>
        </p:txBody>
      </p:sp>
    </p:spTree>
    <p:extLst>
      <p:ext uri="{BB962C8B-B14F-4D97-AF65-F5344CB8AC3E}">
        <p14:creationId xmlns:p14="http://schemas.microsoft.com/office/powerpoint/2010/main" val="171066418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856" r:id="rId12"/>
  </p:sldLayoutIdLst>
  <p:txStyles>
    <p:titleStyle>
      <a:lvl1pPr algn="ctr" defTabSz="912261" rtl="0" eaLnBrk="0" fontAlgn="base" hangingPunct="0">
        <a:spcBef>
          <a:spcPct val="0"/>
        </a:spcBef>
        <a:spcAft>
          <a:spcPct val="0"/>
        </a:spcAft>
        <a:defRPr sz="4400" kern="1200">
          <a:solidFill>
            <a:schemeClr val="tx1"/>
          </a:solidFill>
          <a:latin typeface="+mj-lt"/>
          <a:ea typeface="+mj-ea"/>
          <a:cs typeface="+mj-cs"/>
        </a:defRPr>
      </a:lvl1pPr>
      <a:lvl2pPr algn="ctr" defTabSz="912261" rtl="0" eaLnBrk="0" fontAlgn="base" hangingPunct="0">
        <a:spcBef>
          <a:spcPct val="0"/>
        </a:spcBef>
        <a:spcAft>
          <a:spcPct val="0"/>
        </a:spcAft>
        <a:defRPr sz="4400">
          <a:solidFill>
            <a:schemeClr val="tx1"/>
          </a:solidFill>
          <a:latin typeface="Calibri" pitchFamily="34" charset="0"/>
        </a:defRPr>
      </a:lvl2pPr>
      <a:lvl3pPr algn="ctr" defTabSz="912261" rtl="0" eaLnBrk="0" fontAlgn="base" hangingPunct="0">
        <a:spcBef>
          <a:spcPct val="0"/>
        </a:spcBef>
        <a:spcAft>
          <a:spcPct val="0"/>
        </a:spcAft>
        <a:defRPr sz="4400">
          <a:solidFill>
            <a:schemeClr val="tx1"/>
          </a:solidFill>
          <a:latin typeface="Calibri" pitchFamily="34" charset="0"/>
        </a:defRPr>
      </a:lvl3pPr>
      <a:lvl4pPr algn="ctr" defTabSz="912261" rtl="0" eaLnBrk="0" fontAlgn="base" hangingPunct="0">
        <a:spcBef>
          <a:spcPct val="0"/>
        </a:spcBef>
        <a:spcAft>
          <a:spcPct val="0"/>
        </a:spcAft>
        <a:defRPr sz="4400">
          <a:solidFill>
            <a:schemeClr val="tx1"/>
          </a:solidFill>
          <a:latin typeface="Calibri" pitchFamily="34" charset="0"/>
        </a:defRPr>
      </a:lvl4pPr>
      <a:lvl5pPr algn="ctr" defTabSz="912261" rtl="0" eaLnBrk="0" fontAlgn="base" hangingPunct="0">
        <a:spcBef>
          <a:spcPct val="0"/>
        </a:spcBef>
        <a:spcAft>
          <a:spcPct val="0"/>
        </a:spcAft>
        <a:defRPr sz="4400">
          <a:solidFill>
            <a:schemeClr val="tx1"/>
          </a:solidFill>
          <a:latin typeface="Calibri" pitchFamily="34" charset="0"/>
        </a:defRPr>
      </a:lvl5pPr>
      <a:lvl6pPr marL="457189" algn="ctr" defTabSz="912791" rtl="0" fontAlgn="base">
        <a:spcBef>
          <a:spcPct val="0"/>
        </a:spcBef>
        <a:spcAft>
          <a:spcPct val="0"/>
        </a:spcAft>
        <a:defRPr sz="4400">
          <a:solidFill>
            <a:schemeClr val="tx1"/>
          </a:solidFill>
          <a:latin typeface="Calibri" pitchFamily="34" charset="0"/>
        </a:defRPr>
      </a:lvl6pPr>
      <a:lvl7pPr marL="914377" algn="ctr" defTabSz="912791" rtl="0" fontAlgn="base">
        <a:spcBef>
          <a:spcPct val="0"/>
        </a:spcBef>
        <a:spcAft>
          <a:spcPct val="0"/>
        </a:spcAft>
        <a:defRPr sz="4400">
          <a:solidFill>
            <a:schemeClr val="tx1"/>
          </a:solidFill>
          <a:latin typeface="Calibri" pitchFamily="34" charset="0"/>
        </a:defRPr>
      </a:lvl7pPr>
      <a:lvl8pPr marL="1371566" algn="ctr" defTabSz="912791" rtl="0" fontAlgn="base">
        <a:spcBef>
          <a:spcPct val="0"/>
        </a:spcBef>
        <a:spcAft>
          <a:spcPct val="0"/>
        </a:spcAft>
        <a:defRPr sz="4400">
          <a:solidFill>
            <a:schemeClr val="tx1"/>
          </a:solidFill>
          <a:latin typeface="Calibri" pitchFamily="34" charset="0"/>
        </a:defRPr>
      </a:lvl8pPr>
      <a:lvl9pPr marL="1828754" algn="ctr" defTabSz="912791" rtl="0" fontAlgn="base">
        <a:spcBef>
          <a:spcPct val="0"/>
        </a:spcBef>
        <a:spcAft>
          <a:spcPct val="0"/>
        </a:spcAft>
        <a:defRPr sz="4400">
          <a:solidFill>
            <a:schemeClr val="tx1"/>
          </a:solidFill>
          <a:latin typeface="Calibri" pitchFamily="34" charset="0"/>
        </a:defRPr>
      </a:lvl9pPr>
    </p:titleStyle>
    <p:bodyStyle>
      <a:lvl1pPr marL="340775" indent="-340775" algn="l" defTabSz="912261"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0815" indent="-283626" algn="l" defTabSz="912261"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0855" indent="-226478" algn="l" defTabSz="912261"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598044" indent="-226478" algn="l" defTabSz="912261"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233" indent="-226478" algn="l" defTabSz="912261"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89270-93D8-4752-B9DF-3488DC1B3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45F9F7C-442C-478E-AF32-D2ED69DE1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1FF9E9-B900-4C27-9453-66F7D11DE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CD58FAD1-CCAA-443F-8850-2066A315F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BE0571C-3CBF-4F3F-91A0-7742BE9C1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0718980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89270-93D8-4752-B9DF-3488DC1B3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45F9F7C-442C-478E-AF32-D2ED69DE1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1FF9E9-B900-4C27-9453-66F7D11DE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195D2-BBE3-46B3-8DE3-A7EFCB0D8FAD}" type="datetimeFigureOut">
              <a:rPr lang="vi-VN" smtClean="0">
                <a:solidFill>
                  <a:prstClr val="black">
                    <a:tint val="75000"/>
                  </a:prstClr>
                </a:solidFill>
              </a:rPr>
              <a:pPr/>
              <a:t>05/02/2022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CD58FAD1-CCAA-443F-8850-2066A315F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BE0571C-3CBF-4F3F-91A0-7742BE9C1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0E61D-D0C9-408A-8A3C-D90A039285F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6345774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200">
                <a:solidFill>
                  <a:prstClr val="black">
                    <a:tint val="75000"/>
                  </a:prstClr>
                </a:solidFill>
                <a:latin typeface="Tahoma" pitchFamily="34" charset="0"/>
                <a:cs typeface="+mn-cs"/>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prstClr val="black">
                    <a:tint val="75000"/>
                  </a:prstClr>
                </a:solidFill>
                <a:latin typeface="Tahoma" pitchFamily="34" charset="0"/>
                <a:cs typeface="+mn-cs"/>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200">
                <a:solidFill>
                  <a:prstClr val="black">
                    <a:tint val="75000"/>
                  </a:prstClr>
                </a:solidFill>
                <a:latin typeface="Tahoma" pitchFamily="34" charset="0"/>
                <a:cs typeface="+mn-cs"/>
              </a:defRPr>
            </a:lvl1pPr>
          </a:lstStyle>
          <a:p>
            <a:pPr eaLnBrk="0" fontAlgn="base" hangingPunct="0">
              <a:spcBef>
                <a:spcPct val="0"/>
              </a:spcBef>
              <a:spcAft>
                <a:spcPct val="0"/>
              </a:spcAft>
              <a:defRPr/>
            </a:pPr>
            <a:fld id="{18EE82FF-CC74-4755-9863-FF917E7099F5}"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366674290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377" rtl="0" eaLnBrk="0" fontAlgn="base" hangingPunct="0">
        <a:spcBef>
          <a:spcPct val="0"/>
        </a:spcBef>
        <a:spcAft>
          <a:spcPct val="0"/>
        </a:spcAft>
        <a:defRPr sz="4400" kern="1200">
          <a:solidFill>
            <a:schemeClr val="tx1"/>
          </a:solidFill>
          <a:latin typeface="+mj-lt"/>
          <a:ea typeface="+mj-ea"/>
          <a:cs typeface="+mj-cs"/>
        </a:defRPr>
      </a:lvl1pPr>
      <a:lvl2pPr algn="ctr" defTabSz="914377" rtl="0" eaLnBrk="0" fontAlgn="base" hangingPunct="0">
        <a:spcBef>
          <a:spcPct val="0"/>
        </a:spcBef>
        <a:spcAft>
          <a:spcPct val="0"/>
        </a:spcAft>
        <a:defRPr sz="4400">
          <a:solidFill>
            <a:schemeClr val="tx1"/>
          </a:solidFill>
          <a:latin typeface="Calibri" panose="020F0502020204030204" pitchFamily="34" charset="0"/>
        </a:defRPr>
      </a:lvl2pPr>
      <a:lvl3pPr algn="ctr" defTabSz="914377" rtl="0" eaLnBrk="0" fontAlgn="base" hangingPunct="0">
        <a:spcBef>
          <a:spcPct val="0"/>
        </a:spcBef>
        <a:spcAft>
          <a:spcPct val="0"/>
        </a:spcAft>
        <a:defRPr sz="4400">
          <a:solidFill>
            <a:schemeClr val="tx1"/>
          </a:solidFill>
          <a:latin typeface="Calibri" panose="020F0502020204030204" pitchFamily="34" charset="0"/>
        </a:defRPr>
      </a:lvl3pPr>
      <a:lvl4pPr algn="ctr" defTabSz="914377" rtl="0" eaLnBrk="0" fontAlgn="base" hangingPunct="0">
        <a:spcBef>
          <a:spcPct val="0"/>
        </a:spcBef>
        <a:spcAft>
          <a:spcPct val="0"/>
        </a:spcAft>
        <a:defRPr sz="4400">
          <a:solidFill>
            <a:schemeClr val="tx1"/>
          </a:solidFill>
          <a:latin typeface="Calibri" panose="020F0502020204030204" pitchFamily="34" charset="0"/>
        </a:defRPr>
      </a:lvl4pPr>
      <a:lvl5pPr algn="ctr" defTabSz="914377" rtl="0" eaLnBrk="0" fontAlgn="base" hangingPunct="0">
        <a:spcBef>
          <a:spcPct val="0"/>
        </a:spcBef>
        <a:spcAft>
          <a:spcPct val="0"/>
        </a:spcAft>
        <a:defRPr sz="4400">
          <a:solidFill>
            <a:schemeClr val="tx1"/>
          </a:solidFill>
          <a:latin typeface="Calibri" panose="020F0502020204030204" pitchFamily="34" charset="0"/>
        </a:defRPr>
      </a:lvl5pPr>
      <a:lvl6pPr marL="609585" algn="ctr" defTabSz="914377" rtl="0" fontAlgn="base">
        <a:spcBef>
          <a:spcPct val="0"/>
        </a:spcBef>
        <a:spcAft>
          <a:spcPct val="0"/>
        </a:spcAft>
        <a:defRPr sz="4400">
          <a:solidFill>
            <a:schemeClr val="tx1"/>
          </a:solidFill>
          <a:latin typeface="Calibri" panose="020F0502020204030204" pitchFamily="34" charset="0"/>
        </a:defRPr>
      </a:lvl6pPr>
      <a:lvl7pPr marL="1219170" algn="ctr" defTabSz="914377" rtl="0" fontAlgn="base">
        <a:spcBef>
          <a:spcPct val="0"/>
        </a:spcBef>
        <a:spcAft>
          <a:spcPct val="0"/>
        </a:spcAft>
        <a:defRPr sz="4400">
          <a:solidFill>
            <a:schemeClr val="tx1"/>
          </a:solidFill>
          <a:latin typeface="Calibri" panose="020F0502020204030204" pitchFamily="34" charset="0"/>
        </a:defRPr>
      </a:lvl7pPr>
      <a:lvl8pPr marL="1828754" algn="ctr" defTabSz="914377" rtl="0" fontAlgn="base">
        <a:spcBef>
          <a:spcPct val="0"/>
        </a:spcBef>
        <a:spcAft>
          <a:spcPct val="0"/>
        </a:spcAft>
        <a:defRPr sz="4400">
          <a:solidFill>
            <a:schemeClr val="tx1"/>
          </a:solidFill>
          <a:latin typeface="Calibri" panose="020F0502020204030204" pitchFamily="34" charset="0"/>
        </a:defRPr>
      </a:lvl8pPr>
      <a:lvl9pPr marL="2438339" algn="ctr" defTabSz="914377" rtl="0" fontAlgn="base">
        <a:spcBef>
          <a:spcPct val="0"/>
        </a:spcBef>
        <a:spcAft>
          <a:spcPct val="0"/>
        </a:spcAft>
        <a:defRPr sz="4400">
          <a:solidFill>
            <a:schemeClr val="tx1"/>
          </a:solidFill>
          <a:latin typeface="Calibri" panose="020F0502020204030204" pitchFamily="34" charset="0"/>
        </a:defRPr>
      </a:lvl9pPr>
    </p:titleStyle>
    <p:bodyStyle>
      <a:lvl1pPr marL="342891" indent="-342891" algn="l" defTabSz="914377"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defTabSz="914377"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fontAlgn="base">
              <a:spcBef>
                <a:spcPct val="0"/>
              </a:spcBef>
              <a:spcAft>
                <a:spcPct val="0"/>
              </a:spcAft>
              <a:defRPr/>
            </a:pPr>
            <a:endParaRPr lang="en-US" b="1">
              <a:solidFill>
                <a:prstClr val="black">
                  <a:tint val="75000"/>
                </a:prstClr>
              </a:solidFill>
              <a:latin typeface=".VnTime" panose="020B7200000000000000"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fontAlgn="base">
              <a:spcBef>
                <a:spcPct val="0"/>
              </a:spcBef>
              <a:spcAft>
                <a:spcPct val="0"/>
              </a:spcAft>
              <a:defRPr/>
            </a:pPr>
            <a:endParaRPr lang="en-US" b="1">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AC63B5D4-79B5-455B-8F5C-B2A104D2F4D1}" type="slidenum">
              <a:rPr lang="en-US" altLang="en-US" b="1" smtClean="0">
                <a:latin typeface=".VnTime" panose="020B7200000000000000" pitchFamily="34" charset="0"/>
              </a:rPr>
              <a:pPr fontAlgn="base">
                <a:spcBef>
                  <a:spcPct val="0"/>
                </a:spcBef>
                <a:spcAft>
                  <a:spcPct val="0"/>
                </a:spcAft>
              </a:pPr>
              <a:t>‹#›</a:t>
            </a:fld>
            <a:endParaRPr lang="en-US" altLang="en-US" b="1" smtClean="0">
              <a:latin typeface=".VnTime" panose="020B7200000000000000" pitchFamily="34" charset="0"/>
            </a:endParaRPr>
          </a:p>
        </p:txBody>
      </p:sp>
    </p:spTree>
    <p:extLst>
      <p:ext uri="{BB962C8B-B14F-4D97-AF65-F5344CB8AC3E}">
        <p14:creationId xmlns:p14="http://schemas.microsoft.com/office/powerpoint/2010/main" val="255902422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fontAlgn="base">
              <a:spcBef>
                <a:spcPct val="0"/>
              </a:spcBef>
              <a:spcAft>
                <a:spcPct val="0"/>
              </a:spcAft>
              <a:defRPr/>
            </a:pPr>
            <a:endParaRPr lang="en-US" b="1">
              <a:solidFill>
                <a:prstClr val="black">
                  <a:tint val="75000"/>
                </a:prstClr>
              </a:solidFill>
              <a:latin typeface=".VnTime" panose="020B7200000000000000"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fontAlgn="base">
              <a:spcBef>
                <a:spcPct val="0"/>
              </a:spcBef>
              <a:spcAft>
                <a:spcPct val="0"/>
              </a:spcAft>
              <a:defRPr/>
            </a:pPr>
            <a:endParaRPr lang="en-US" b="1">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AC63B5D4-79B5-455B-8F5C-B2A104D2F4D1}" type="slidenum">
              <a:rPr lang="en-US" altLang="en-US" b="1" smtClean="0">
                <a:latin typeface=".VnTime" panose="020B7200000000000000" pitchFamily="34" charset="0"/>
              </a:rPr>
              <a:pPr fontAlgn="base">
                <a:spcBef>
                  <a:spcPct val="0"/>
                </a:spcBef>
                <a:spcAft>
                  <a:spcPct val="0"/>
                </a:spcAft>
              </a:pPr>
              <a:t>‹#›</a:t>
            </a:fld>
            <a:endParaRPr lang="en-US" altLang="en-US" b="1" smtClean="0">
              <a:latin typeface=".VnTime" panose="020B7200000000000000" pitchFamily="34" charset="0"/>
            </a:endParaRPr>
          </a:p>
        </p:txBody>
      </p:sp>
    </p:spTree>
    <p:extLst>
      <p:ext uri="{BB962C8B-B14F-4D97-AF65-F5344CB8AC3E}">
        <p14:creationId xmlns:p14="http://schemas.microsoft.com/office/powerpoint/2010/main" val="226736145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0.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 Hình nền Powerpoint 3D, background PP đơn giản, đẹp, cute - Trường  Thịn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234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10264D8-467B-4010-B104-2621EA8704EC}"/>
              </a:ext>
            </a:extLst>
          </p:cNvPr>
          <p:cNvSpPr/>
          <p:nvPr/>
        </p:nvSpPr>
        <p:spPr>
          <a:xfrm>
            <a:off x="1406916" y="1905000"/>
            <a:ext cx="9508513" cy="1546579"/>
          </a:xfrm>
          <a:prstGeom prst="rect">
            <a:avLst/>
          </a:prstGeom>
        </p:spPr>
        <p:txBody>
          <a:bodyPr spcFirstLastPara="1" wrap="square" lIns="68580" tIns="34291" rIns="68580" bIns="34291" numCol="1">
            <a:spAutoFit/>
          </a:bodyPr>
          <a:lstStyle/>
          <a:p>
            <a:pPr algn="ctr" defTabSz="914377">
              <a:defRPr/>
            </a:pPr>
            <a:r>
              <a:rPr lang="en-US" sz="9600" b="1" dirty="0" smtClean="0">
                <a:solidFill>
                  <a:prstClr val="white"/>
                </a:solidFill>
                <a:latin typeface="Times New Roman" panose="02020603050405020304" pitchFamily="18" charset="0"/>
                <a:cs typeface="Times New Roman" panose="02020603050405020304" pitchFamily="18" charset="0"/>
              </a:rPr>
              <a:t>TẬP ĐỌC</a:t>
            </a:r>
            <a:endParaRPr lang="en-US" sz="9600" b="1" dirty="0">
              <a:solidFill>
                <a:prstClr val="white"/>
              </a:solidFill>
            </a:endParaRPr>
          </a:p>
        </p:txBody>
      </p:sp>
    </p:spTree>
    <p:extLst>
      <p:ext uri="{BB962C8B-B14F-4D97-AF65-F5344CB8AC3E}">
        <p14:creationId xmlns:p14="http://schemas.microsoft.com/office/powerpoint/2010/main" val="597953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91440"/>
            <a:ext cx="11811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bg1"/>
              </a:solidFill>
            </a:endParaRPr>
          </a:p>
        </p:txBody>
      </p:sp>
      <p:pic>
        <p:nvPicPr>
          <p:cNvPr id="4" name="Picture 4" descr="NhungNguoiConGai-0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11811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152400" y="172015"/>
            <a:ext cx="1188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4000" b="1" dirty="0" err="1">
                <a:solidFill>
                  <a:schemeClr val="bg1"/>
                </a:solidFill>
                <a:latin typeface="Times New Roman" panose="02020603050405020304" pitchFamily="18" charset="0"/>
              </a:rPr>
              <a:t>Trường</a:t>
            </a:r>
            <a:r>
              <a:rPr lang="en-US" altLang="en-US" sz="4000" b="1" dirty="0">
                <a:solidFill>
                  <a:schemeClr val="bg1"/>
                </a:solidFill>
                <a:latin typeface="Times New Roman" panose="02020603050405020304" pitchFamily="18" charset="0"/>
              </a:rPr>
              <a:t> </a:t>
            </a:r>
            <a:r>
              <a:rPr lang="en-US" altLang="en-US" sz="4000" b="1" dirty="0" err="1" smtClean="0">
                <a:solidFill>
                  <a:schemeClr val="bg1"/>
                </a:solidFill>
                <a:latin typeface="Times New Roman" panose="02020603050405020304" pitchFamily="18" charset="0"/>
              </a:rPr>
              <a:t>Sơn</a:t>
            </a:r>
            <a:r>
              <a:rPr lang="en-US" altLang="en-US" sz="4000" b="1" dirty="0" smtClean="0">
                <a:solidFill>
                  <a:schemeClr val="bg1"/>
                </a:solidFill>
                <a:latin typeface="Times New Roman" panose="02020603050405020304" pitchFamily="18" charset="0"/>
              </a:rPr>
              <a:t>: </a:t>
            </a:r>
            <a:r>
              <a:rPr lang="en-US" altLang="vi-VN" sz="4000" dirty="0" err="1">
                <a:solidFill>
                  <a:schemeClr val="bg1"/>
                </a:solidFill>
              </a:rPr>
              <a:t>Dãy</a:t>
            </a:r>
            <a:r>
              <a:rPr lang="en-US" altLang="vi-VN" sz="4000" dirty="0">
                <a:solidFill>
                  <a:schemeClr val="bg1"/>
                </a:solidFill>
              </a:rPr>
              <a:t> </a:t>
            </a:r>
            <a:r>
              <a:rPr lang="en-US" altLang="vi-VN" sz="4000" dirty="0" err="1">
                <a:solidFill>
                  <a:schemeClr val="bg1"/>
                </a:solidFill>
              </a:rPr>
              <a:t>núi</a:t>
            </a:r>
            <a:r>
              <a:rPr lang="en-US" altLang="vi-VN" sz="4000" dirty="0">
                <a:solidFill>
                  <a:schemeClr val="bg1"/>
                </a:solidFill>
              </a:rPr>
              <a:t> </a:t>
            </a:r>
            <a:r>
              <a:rPr lang="en-US" altLang="vi-VN" sz="4000" dirty="0" err="1">
                <a:solidFill>
                  <a:schemeClr val="bg1"/>
                </a:solidFill>
              </a:rPr>
              <a:t>cao</a:t>
            </a:r>
            <a:r>
              <a:rPr lang="en-US" altLang="vi-VN" sz="4000" dirty="0">
                <a:solidFill>
                  <a:schemeClr val="bg1"/>
                </a:solidFill>
              </a:rPr>
              <a:t> </a:t>
            </a:r>
            <a:r>
              <a:rPr lang="en-US" altLang="vi-VN" sz="4000" dirty="0" err="1">
                <a:solidFill>
                  <a:schemeClr val="bg1"/>
                </a:solidFill>
              </a:rPr>
              <a:t>chạy</a:t>
            </a:r>
            <a:r>
              <a:rPr lang="en-US" altLang="vi-VN" sz="4000" dirty="0">
                <a:solidFill>
                  <a:schemeClr val="bg1"/>
                </a:solidFill>
              </a:rPr>
              <a:t> </a:t>
            </a:r>
            <a:r>
              <a:rPr lang="en-US" altLang="vi-VN" sz="4000" dirty="0" err="1">
                <a:solidFill>
                  <a:schemeClr val="bg1"/>
                </a:solidFill>
              </a:rPr>
              <a:t>suốt</a:t>
            </a:r>
            <a:r>
              <a:rPr lang="en-US" altLang="vi-VN" sz="4000" dirty="0">
                <a:solidFill>
                  <a:schemeClr val="bg1"/>
                </a:solidFill>
              </a:rPr>
              <a:t> </a:t>
            </a:r>
            <a:r>
              <a:rPr lang="en-US" altLang="vi-VN" sz="4000" dirty="0" err="1">
                <a:solidFill>
                  <a:schemeClr val="bg1"/>
                </a:solidFill>
              </a:rPr>
              <a:t>miền</a:t>
            </a:r>
            <a:r>
              <a:rPr lang="en-US" altLang="vi-VN" sz="4000" dirty="0">
                <a:solidFill>
                  <a:schemeClr val="bg1"/>
                </a:solidFill>
              </a:rPr>
              <a:t> </a:t>
            </a:r>
            <a:r>
              <a:rPr lang="en-US" altLang="vi-VN" sz="4000" dirty="0" err="1">
                <a:solidFill>
                  <a:schemeClr val="bg1"/>
                </a:solidFill>
              </a:rPr>
              <a:t>Trung</a:t>
            </a:r>
            <a:r>
              <a:rPr lang="en-US" altLang="vi-VN" sz="4000" dirty="0">
                <a:solidFill>
                  <a:schemeClr val="bg1"/>
                </a:solidFill>
              </a:rPr>
              <a:t> </a:t>
            </a:r>
            <a:r>
              <a:rPr lang="en-US" altLang="vi-VN" sz="4000" dirty="0" err="1">
                <a:solidFill>
                  <a:schemeClr val="bg1"/>
                </a:solidFill>
              </a:rPr>
              <a:t>nước</a:t>
            </a:r>
            <a:r>
              <a:rPr lang="en-US" altLang="vi-VN" sz="4000" dirty="0">
                <a:solidFill>
                  <a:schemeClr val="bg1"/>
                </a:solidFill>
              </a:rPr>
              <a:t> ta</a:t>
            </a:r>
            <a:r>
              <a:rPr lang="en-US" altLang="vi-VN" sz="4000" dirty="0" smtClean="0">
                <a:solidFill>
                  <a:schemeClr val="bg1"/>
                </a:solidFill>
              </a:rPr>
              <a:t>.</a:t>
            </a:r>
            <a:endParaRPr lang="en-US" altLang="vi-VN" sz="4000" dirty="0">
              <a:solidFill>
                <a:schemeClr val="bg1"/>
              </a:solidFill>
            </a:endParaRPr>
          </a:p>
        </p:txBody>
      </p:sp>
    </p:spTree>
    <p:extLst>
      <p:ext uri="{BB962C8B-B14F-4D97-AF65-F5344CB8AC3E}">
        <p14:creationId xmlns:p14="http://schemas.microsoft.com/office/powerpoint/2010/main" val="3165798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30480"/>
            <a:ext cx="11734800" cy="990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bg1"/>
              </a:solidFill>
            </a:endParaRPr>
          </a:p>
        </p:txBody>
      </p:sp>
      <p:sp>
        <p:nvSpPr>
          <p:cNvPr id="5" name="Text Box 6"/>
          <p:cNvSpPr txBox="1">
            <a:spLocks noChangeArrowheads="1"/>
          </p:cNvSpPr>
          <p:nvPr/>
        </p:nvSpPr>
        <p:spPr bwMode="auto">
          <a:xfrm>
            <a:off x="838200" y="171837"/>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4000" b="1" dirty="0" err="1">
                <a:solidFill>
                  <a:schemeClr val="bg1"/>
                </a:solidFill>
                <a:latin typeface="Times New Roman" panose="02020603050405020304" pitchFamily="18" charset="0"/>
              </a:rPr>
              <a:t>Trường</a:t>
            </a:r>
            <a:r>
              <a:rPr lang="en-US" altLang="en-US" sz="4000" b="1" dirty="0">
                <a:solidFill>
                  <a:schemeClr val="bg1"/>
                </a:solidFill>
                <a:latin typeface="Times New Roman" panose="02020603050405020304" pitchFamily="18" charset="0"/>
              </a:rPr>
              <a:t> </a:t>
            </a:r>
            <a:r>
              <a:rPr lang="en-US" altLang="en-US" sz="4000" b="1" dirty="0" smtClean="0">
                <a:solidFill>
                  <a:schemeClr val="bg1"/>
                </a:solidFill>
                <a:latin typeface="Times New Roman" panose="02020603050405020304" pitchFamily="18" charset="0"/>
              </a:rPr>
              <a:t>Sa: </a:t>
            </a:r>
            <a:r>
              <a:rPr lang="en-US" altLang="vi-VN" sz="4000" dirty="0" err="1">
                <a:solidFill>
                  <a:schemeClr val="bg1"/>
                </a:solidFill>
              </a:rPr>
              <a:t>Quần</a:t>
            </a:r>
            <a:r>
              <a:rPr lang="en-US" altLang="vi-VN" sz="4000" dirty="0">
                <a:solidFill>
                  <a:schemeClr val="bg1"/>
                </a:solidFill>
              </a:rPr>
              <a:t> </a:t>
            </a:r>
            <a:r>
              <a:rPr lang="en-US" altLang="vi-VN" sz="4000" dirty="0" err="1">
                <a:solidFill>
                  <a:schemeClr val="bg1"/>
                </a:solidFill>
              </a:rPr>
              <a:t>đảo</a:t>
            </a:r>
            <a:r>
              <a:rPr lang="en-US" altLang="vi-VN" sz="4000" dirty="0">
                <a:solidFill>
                  <a:schemeClr val="bg1"/>
                </a:solidFill>
              </a:rPr>
              <a:t> </a:t>
            </a:r>
            <a:r>
              <a:rPr lang="en-US" altLang="vi-VN" sz="4000" dirty="0" err="1">
                <a:solidFill>
                  <a:schemeClr val="bg1"/>
                </a:solidFill>
              </a:rPr>
              <a:t>thuộc</a:t>
            </a:r>
            <a:r>
              <a:rPr lang="en-US" altLang="vi-VN" sz="4000" dirty="0">
                <a:solidFill>
                  <a:schemeClr val="bg1"/>
                </a:solidFill>
              </a:rPr>
              <a:t> </a:t>
            </a:r>
            <a:r>
              <a:rPr lang="en-US" altLang="vi-VN" sz="4000" dirty="0" err="1">
                <a:solidFill>
                  <a:schemeClr val="bg1"/>
                </a:solidFill>
              </a:rPr>
              <a:t>tỉnh</a:t>
            </a:r>
            <a:r>
              <a:rPr lang="en-US" altLang="vi-VN" sz="4000" dirty="0">
                <a:solidFill>
                  <a:schemeClr val="bg1"/>
                </a:solidFill>
              </a:rPr>
              <a:t> </a:t>
            </a:r>
            <a:r>
              <a:rPr lang="en-US" altLang="vi-VN" sz="4000" dirty="0" err="1">
                <a:solidFill>
                  <a:schemeClr val="bg1"/>
                </a:solidFill>
              </a:rPr>
              <a:t>Khánh</a:t>
            </a:r>
            <a:r>
              <a:rPr lang="en-US" altLang="vi-VN" sz="4000" dirty="0">
                <a:solidFill>
                  <a:schemeClr val="bg1"/>
                </a:solidFill>
              </a:rPr>
              <a:t> </a:t>
            </a:r>
            <a:r>
              <a:rPr lang="en-US" altLang="vi-VN" sz="4000" dirty="0" err="1" smtClean="0">
                <a:solidFill>
                  <a:schemeClr val="bg1"/>
                </a:solidFill>
              </a:rPr>
              <a:t>Hòa</a:t>
            </a:r>
            <a:endParaRPr lang="en-US" altLang="en-US" sz="4000" b="1" dirty="0">
              <a:solidFill>
                <a:schemeClr val="bg1"/>
              </a:solidFill>
              <a:latin typeface="Times New Roman" panose="02020603050405020304" pitchFamily="18" charset="0"/>
            </a:endParaRPr>
          </a:p>
        </p:txBody>
      </p:sp>
      <p:pic>
        <p:nvPicPr>
          <p:cNvPr id="6" name="Picture 4" descr="dsc679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11887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806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SG"/>
          </a:p>
        </p:txBody>
      </p:sp>
      <p:grpSp>
        <p:nvGrpSpPr>
          <p:cNvPr id="8" name="Group 7"/>
          <p:cNvGrpSpPr/>
          <p:nvPr/>
        </p:nvGrpSpPr>
        <p:grpSpPr>
          <a:xfrm>
            <a:off x="914400" y="143429"/>
            <a:ext cx="4800600" cy="990600"/>
            <a:chOff x="914400" y="143429"/>
            <a:chExt cx="4800600" cy="990600"/>
          </a:xfrm>
        </p:grpSpPr>
        <p:sp>
          <p:nvSpPr>
            <p:cNvPr id="4" name="Rounded Rectangle 3"/>
            <p:cNvSpPr/>
            <p:nvPr/>
          </p:nvSpPr>
          <p:spPr>
            <a:xfrm>
              <a:off x="914400" y="143429"/>
              <a:ext cx="3962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Text Box 6"/>
            <p:cNvSpPr txBox="1">
              <a:spLocks noChangeArrowheads="1"/>
            </p:cNvSpPr>
            <p:nvPr/>
          </p:nvSpPr>
          <p:spPr bwMode="auto">
            <a:xfrm>
              <a:off x="1905000" y="284786"/>
              <a:ext cx="381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dirty="0" err="1" smtClean="0">
                  <a:solidFill>
                    <a:schemeClr val="bg1"/>
                  </a:solidFill>
                  <a:latin typeface="Times New Roman" panose="02020603050405020304" pitchFamily="18" charset="0"/>
                </a:rPr>
                <a:t>Đảo</a:t>
              </a:r>
              <a:r>
                <a:rPr lang="en-US" altLang="en-US" sz="4000" b="1" dirty="0" smtClean="0">
                  <a:solidFill>
                    <a:schemeClr val="bg1"/>
                  </a:solidFill>
                  <a:latin typeface="Times New Roman" panose="02020603050405020304" pitchFamily="18" charset="0"/>
                </a:rPr>
                <a:t> </a:t>
              </a:r>
              <a:r>
                <a:rPr lang="en-US" altLang="en-US" sz="4000" b="1" dirty="0" err="1" smtClean="0">
                  <a:solidFill>
                    <a:schemeClr val="bg1"/>
                  </a:solidFill>
                  <a:latin typeface="Times New Roman" panose="02020603050405020304" pitchFamily="18" charset="0"/>
                </a:rPr>
                <a:t>nổi</a:t>
              </a:r>
              <a:endParaRPr lang="en-US" altLang="en-US" sz="4000" b="1" dirty="0">
                <a:solidFill>
                  <a:schemeClr val="bg1"/>
                </a:solidFill>
                <a:latin typeface="Times New Roman" panose="02020603050405020304" pitchFamily="18" charset="0"/>
              </a:endParaRPr>
            </a:p>
          </p:txBody>
        </p:sp>
      </p:grpSp>
      <p:grpSp>
        <p:nvGrpSpPr>
          <p:cNvPr id="9" name="Group 8"/>
          <p:cNvGrpSpPr/>
          <p:nvPr/>
        </p:nvGrpSpPr>
        <p:grpSpPr>
          <a:xfrm>
            <a:off x="7620000" y="143429"/>
            <a:ext cx="4648200" cy="990600"/>
            <a:chOff x="7620000" y="143429"/>
            <a:chExt cx="4648200" cy="990600"/>
          </a:xfrm>
        </p:grpSpPr>
        <p:sp>
          <p:nvSpPr>
            <p:cNvPr id="6" name="Rounded Rectangle 5"/>
            <p:cNvSpPr/>
            <p:nvPr/>
          </p:nvSpPr>
          <p:spPr>
            <a:xfrm>
              <a:off x="7620000" y="143429"/>
              <a:ext cx="3962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 Box 6"/>
            <p:cNvSpPr txBox="1">
              <a:spLocks noChangeArrowheads="1"/>
            </p:cNvSpPr>
            <p:nvPr/>
          </p:nvSpPr>
          <p:spPr bwMode="auto">
            <a:xfrm>
              <a:off x="8458200" y="284786"/>
              <a:ext cx="381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dirty="0" err="1" smtClean="0">
                  <a:solidFill>
                    <a:schemeClr val="bg1"/>
                  </a:solidFill>
                  <a:latin typeface="Times New Roman" panose="02020603050405020304" pitchFamily="18" charset="0"/>
                </a:rPr>
                <a:t>Đảo</a:t>
              </a:r>
              <a:r>
                <a:rPr lang="en-US" altLang="en-US" sz="4000" b="1" dirty="0" smtClean="0">
                  <a:solidFill>
                    <a:schemeClr val="bg1"/>
                  </a:solidFill>
                  <a:latin typeface="Times New Roman" panose="02020603050405020304" pitchFamily="18" charset="0"/>
                </a:rPr>
                <a:t> </a:t>
              </a:r>
              <a:r>
                <a:rPr lang="en-US" altLang="en-US" sz="4000" b="1" dirty="0" err="1" smtClean="0">
                  <a:solidFill>
                    <a:schemeClr val="bg1"/>
                  </a:solidFill>
                  <a:latin typeface="Times New Roman" panose="02020603050405020304" pitchFamily="18" charset="0"/>
                </a:rPr>
                <a:t>chìm</a:t>
              </a:r>
              <a:endParaRPr lang="en-US" altLang="en-US" sz="4000" b="1" dirty="0">
                <a:solidFill>
                  <a:schemeClr val="bg1"/>
                </a:solidFill>
                <a:latin typeface="Times New Roman" panose="02020603050405020304" pitchFamily="18" charset="0"/>
              </a:endParaRPr>
            </a:p>
          </p:txBody>
        </p:sp>
      </p:grpSp>
      <p:cxnSp>
        <p:nvCxnSpPr>
          <p:cNvPr id="11" name="Straight Connector 10"/>
          <p:cNvCxnSpPr>
            <a:endCxn id="3" idx="2"/>
          </p:cNvCxnSpPr>
          <p:nvPr/>
        </p:nvCxnSpPr>
        <p:spPr>
          <a:xfrm>
            <a:off x="6096000" y="274638"/>
            <a:ext cx="0" cy="585152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152400" y="1300680"/>
            <a:ext cx="5638800" cy="4947720"/>
          </a:xfrm>
          <a:prstGeom prst="rect">
            <a:avLst/>
          </a:prstGeom>
        </p:spPr>
      </p:pic>
      <p:pic>
        <p:nvPicPr>
          <p:cNvPr id="13" name="Picture 12"/>
          <p:cNvPicPr>
            <a:picLocks noChangeAspect="1"/>
          </p:cNvPicPr>
          <p:nvPr/>
        </p:nvPicPr>
        <p:blipFill>
          <a:blip r:embed="rId4"/>
          <a:stretch>
            <a:fillRect/>
          </a:stretch>
        </p:blipFill>
        <p:spPr>
          <a:xfrm>
            <a:off x="6324600" y="1280702"/>
            <a:ext cx="5638800" cy="4973014"/>
          </a:xfrm>
          <a:prstGeom prst="rect">
            <a:avLst/>
          </a:prstGeom>
        </p:spPr>
      </p:pic>
    </p:spTree>
    <p:extLst>
      <p:ext uri="{BB962C8B-B14F-4D97-AF65-F5344CB8AC3E}">
        <p14:creationId xmlns:p14="http://schemas.microsoft.com/office/powerpoint/2010/main" val="400435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5181600" y="152400"/>
            <a:ext cx="6400800" cy="6403294"/>
          </a:xfrm>
          <a:prstGeom prst="rect">
            <a:avLst/>
          </a:prstGeom>
        </p:spPr>
      </p:pic>
      <p:grpSp>
        <p:nvGrpSpPr>
          <p:cNvPr id="7" name="Group 6"/>
          <p:cNvGrpSpPr/>
          <p:nvPr/>
        </p:nvGrpSpPr>
        <p:grpSpPr>
          <a:xfrm>
            <a:off x="508590" y="1394600"/>
            <a:ext cx="4673010" cy="1958199"/>
            <a:chOff x="508590" y="1394600"/>
            <a:chExt cx="4673010" cy="1958199"/>
          </a:xfrm>
        </p:grpSpPr>
        <p:sp>
          <p:nvSpPr>
            <p:cNvPr id="5" name="Rounded Rectangle 4"/>
            <p:cNvSpPr/>
            <p:nvPr/>
          </p:nvSpPr>
          <p:spPr>
            <a:xfrm>
              <a:off x="508590" y="1394600"/>
              <a:ext cx="4368209" cy="195819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xt Box 6"/>
            <p:cNvSpPr txBox="1">
              <a:spLocks noChangeArrowheads="1"/>
            </p:cNvSpPr>
            <p:nvPr/>
          </p:nvSpPr>
          <p:spPr bwMode="auto">
            <a:xfrm>
              <a:off x="1371600" y="1433588"/>
              <a:ext cx="3810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400" b="1" dirty="0" err="1" smtClean="0">
                  <a:solidFill>
                    <a:schemeClr val="bg1"/>
                  </a:solidFill>
                  <a:latin typeface="Times New Roman" panose="02020603050405020304" pitchFamily="18" charset="0"/>
                </a:rPr>
                <a:t>Kon</a:t>
              </a:r>
              <a:r>
                <a:rPr lang="en-US" altLang="en-US" sz="4400" b="1" dirty="0" smtClean="0">
                  <a:solidFill>
                    <a:schemeClr val="bg1"/>
                  </a:solidFill>
                  <a:latin typeface="Times New Roman" panose="02020603050405020304" pitchFamily="18" charset="0"/>
                </a:rPr>
                <a:t> Tum,</a:t>
              </a:r>
            </a:p>
            <a:p>
              <a:pPr fontAlgn="base">
                <a:spcBef>
                  <a:spcPct val="50000"/>
                </a:spcBef>
                <a:spcAft>
                  <a:spcPct val="0"/>
                </a:spcAft>
                <a:buFontTx/>
                <a:buNone/>
              </a:pP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Đắk</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Lắk</a:t>
              </a:r>
              <a:endParaRPr lang="en-US" altLang="en-US" sz="4400" b="1" dirty="0">
                <a:solidFill>
                  <a:schemeClr val="bg1"/>
                </a:solidFill>
                <a:latin typeface="Times New Roman" panose="02020603050405020304" pitchFamily="18" charset="0"/>
              </a:endParaRPr>
            </a:p>
          </p:txBody>
        </p:sp>
      </p:grpSp>
    </p:spTree>
    <p:extLst>
      <p:ext uri="{BB962C8B-B14F-4D97-AF65-F5344CB8AC3E}">
        <p14:creationId xmlns:p14="http://schemas.microsoft.com/office/powerpoint/2010/main" val="209272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5">
            <a:extLst>
              <a:ext uri="{FF2B5EF4-FFF2-40B4-BE49-F238E27FC236}">
                <a16:creationId xmlns:a16="http://schemas.microsoft.com/office/drawing/2014/main" id="{6351568B-49E6-480F-9B37-CAF0095F673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
        <p:nvSpPr>
          <p:cNvPr id="6" name="文本框 93">
            <a:extLst>
              <a:ext uri="{FF2B5EF4-FFF2-40B4-BE49-F238E27FC236}">
                <a16:creationId xmlns:a16="http://schemas.microsoft.com/office/drawing/2014/main" id="{26D516E4-1F62-4514-A2C0-C4751CEF38EF}"/>
              </a:ext>
            </a:extLst>
          </p:cNvPr>
          <p:cNvSpPr txBox="1">
            <a:spLocks noChangeArrowheads="1"/>
          </p:cNvSpPr>
          <p:nvPr/>
        </p:nvSpPr>
        <p:spPr bwMode="auto">
          <a:xfrm>
            <a:off x="2308225" y="2321004"/>
            <a:ext cx="75755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defRPr/>
            </a:pPr>
            <a:r>
              <a:rPr lang="en-US" altLang="zh-CN" sz="6600" b="1" dirty="0">
                <a:solidFill>
                  <a:srgbClr val="002060"/>
                </a:solidFill>
                <a:latin typeface="Times New Roman" panose="02020603050405020304" pitchFamily="18" charset="0"/>
                <a:ea typeface="inpin heiti"/>
                <a:cs typeface="Times New Roman" panose="02020603050405020304" pitchFamily="18" charset="0"/>
                <a:sym typeface="迷你简细行楷"/>
              </a:rPr>
              <a:t>TÌM HIỂU BÀI</a:t>
            </a:r>
          </a:p>
        </p:txBody>
      </p:sp>
    </p:spTree>
    <p:custDataLst>
      <p:tags r:id="rId1"/>
    </p:custDataLst>
    <p:extLst>
      <p:ext uri="{BB962C8B-B14F-4D97-AF65-F5344CB8AC3E}">
        <p14:creationId xmlns:p14="http://schemas.microsoft.com/office/powerpoint/2010/main" val="44683598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30E80E11-7211-4A34-8579-999E3B010C8D}"/>
              </a:ext>
            </a:extLst>
          </p:cNvPr>
          <p:cNvSpPr txBox="1">
            <a:spLocks noChangeArrowheads="1"/>
          </p:cNvSpPr>
          <p:nvPr/>
        </p:nvSpPr>
        <p:spPr bwMode="auto">
          <a:xfrm>
            <a:off x="113211" y="1295400"/>
            <a:ext cx="12078789"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buClr>
                <a:srgbClr val="0563C1"/>
              </a:buClr>
              <a:buNone/>
            </a:pPr>
            <a:r>
              <a:rPr lang="en-US" altLang="en-US" sz="4800" b="1" dirty="0" err="1" smtClean="0">
                <a:solidFill>
                  <a:srgbClr val="0070C0"/>
                </a:solidFill>
                <a:latin typeface="Times New Roman" panose="02020603050405020304" pitchFamily="18" charset="0"/>
              </a:rPr>
              <a:t>Câu</a:t>
            </a:r>
            <a:r>
              <a:rPr lang="en-US" altLang="en-US" sz="4800" b="1" dirty="0" smtClean="0">
                <a:solidFill>
                  <a:srgbClr val="0070C0"/>
                </a:solidFill>
                <a:latin typeface="Times New Roman" panose="02020603050405020304" pitchFamily="18" charset="0"/>
              </a:rPr>
              <a:t> 1: </a:t>
            </a:r>
            <a:r>
              <a:rPr lang="en-US" altLang="en-US" sz="4800" b="1" dirty="0" err="1" smtClean="0">
                <a:solidFill>
                  <a:srgbClr val="0070C0"/>
                </a:solidFill>
                <a:latin typeface="Times New Roman" panose="02020603050405020304" pitchFamily="18" charset="0"/>
              </a:rPr>
              <a:t>Những</a:t>
            </a:r>
            <a:r>
              <a:rPr lang="en-US" altLang="en-US" sz="4800" b="1" dirty="0" smtClean="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câu</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nào</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cho</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thấy</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Nga</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rất</a:t>
            </a:r>
            <a:r>
              <a:rPr lang="en-US" altLang="en-US" sz="4800" b="1" dirty="0">
                <a:solidFill>
                  <a:srgbClr val="0070C0"/>
                </a:solidFill>
                <a:latin typeface="Times New Roman" panose="02020603050405020304" pitchFamily="18" charset="0"/>
              </a:rPr>
              <a:t> </a:t>
            </a:r>
            <a:r>
              <a:rPr lang="en-US" altLang="en-US" sz="4800" b="1" dirty="0" err="1" smtClean="0">
                <a:solidFill>
                  <a:srgbClr val="0070C0"/>
                </a:solidFill>
                <a:latin typeface="Times New Roman" panose="02020603050405020304" pitchFamily="18" charset="0"/>
              </a:rPr>
              <a:t>mong</a:t>
            </a:r>
            <a:r>
              <a:rPr lang="en-US" altLang="en-US" sz="4800" b="1" dirty="0" smtClean="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nhớ</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chú</a:t>
            </a:r>
            <a:r>
              <a:rPr lang="en-US" altLang="en-US" sz="4800" b="1" dirty="0">
                <a:solidFill>
                  <a:srgbClr val="0070C0"/>
                </a:solidFill>
                <a:latin typeface="Times New Roman" panose="02020603050405020304" pitchFamily="18" charset="0"/>
              </a:rPr>
              <a:t> ?</a:t>
            </a:r>
          </a:p>
          <a:p>
            <a:pPr algn="ctr">
              <a:buClr>
                <a:srgbClr val="0563C1"/>
              </a:buClr>
              <a:buFont typeface="Wingdings" panose="05000000000000000000" pitchFamily="2" charset="2"/>
              <a:buNone/>
            </a:pPr>
            <a:endParaRPr lang="en-US" altLang="en-US" sz="4800" b="1" i="1" dirty="0">
              <a:solidFill>
                <a:srgbClr val="0070C0"/>
              </a:solidFill>
              <a:latin typeface="Times New Roman" panose="02020603050405020304" pitchFamily="18" charset="0"/>
            </a:endParaRPr>
          </a:p>
        </p:txBody>
      </p:sp>
      <p:sp>
        <p:nvSpPr>
          <p:cNvPr id="6" name="Text Box 18">
            <a:extLst>
              <a:ext uri="{FF2B5EF4-FFF2-40B4-BE49-F238E27FC236}">
                <a16:creationId xmlns:a16="http://schemas.microsoft.com/office/drawing/2014/main" id="{D94A5747-3804-4571-A497-9A32F0C7DE59}"/>
              </a:ext>
            </a:extLst>
          </p:cNvPr>
          <p:cNvSpPr txBox="1">
            <a:spLocks noChangeArrowheads="1"/>
          </p:cNvSpPr>
          <p:nvPr/>
        </p:nvSpPr>
        <p:spPr bwMode="auto">
          <a:xfrm>
            <a:off x="3733800" y="3276600"/>
            <a:ext cx="5562600" cy="239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just">
              <a:buClr>
                <a:srgbClr val="0563C1"/>
              </a:buClr>
              <a:buNone/>
            </a:pPr>
            <a:r>
              <a:rPr lang="vi-VN" altLang="en-US" sz="4400" b="1" dirty="0">
                <a:solidFill>
                  <a:prstClr val="black"/>
                </a:solidFill>
                <a:latin typeface="Times New Roman" panose="02020603050405020304" pitchFamily="18" charset="0"/>
                <a:cs typeface="Times New Roman" panose="02020603050405020304" pitchFamily="18" charset="0"/>
              </a:rPr>
              <a:t>Sao lâu quá là lâu !  </a:t>
            </a:r>
            <a:endParaRPr lang="en-SG" altLang="en-US" sz="4400" b="1" dirty="0" smtClean="0">
              <a:solidFill>
                <a:prstClr val="black"/>
              </a:solidFill>
              <a:latin typeface="Times New Roman" panose="02020603050405020304" pitchFamily="18" charset="0"/>
              <a:cs typeface="Times New Roman" panose="02020603050405020304" pitchFamily="18" charset="0"/>
            </a:endParaRPr>
          </a:p>
          <a:p>
            <a:pPr algn="just">
              <a:buClr>
                <a:srgbClr val="0563C1"/>
              </a:buClr>
              <a:buNone/>
            </a:pPr>
            <a:r>
              <a:rPr lang="vi-VN" altLang="en-US" sz="4400" b="1" dirty="0" smtClean="0">
                <a:solidFill>
                  <a:prstClr val="black"/>
                </a:solidFill>
                <a:latin typeface="Times New Roman" panose="02020603050405020304" pitchFamily="18" charset="0"/>
                <a:cs typeface="Times New Roman" panose="02020603050405020304" pitchFamily="18" charset="0"/>
              </a:rPr>
              <a:t>Chú </a:t>
            </a:r>
            <a:r>
              <a:rPr lang="vi-VN" altLang="en-US" sz="4400" b="1" dirty="0">
                <a:solidFill>
                  <a:prstClr val="black"/>
                </a:solidFill>
                <a:latin typeface="Times New Roman" panose="02020603050405020304" pitchFamily="18" charset="0"/>
                <a:cs typeface="Times New Roman" panose="02020603050405020304" pitchFamily="18" charset="0"/>
              </a:rPr>
              <a:t>bây giờ ở đâu ?  </a:t>
            </a:r>
          </a:p>
          <a:p>
            <a:pPr algn="just">
              <a:buClr>
                <a:srgbClr val="0563C1"/>
              </a:buClr>
              <a:buNone/>
            </a:pPr>
            <a:r>
              <a:rPr lang="vi-VN" altLang="en-US" sz="4400" b="1" dirty="0">
                <a:solidFill>
                  <a:prstClr val="black"/>
                </a:solidFill>
                <a:latin typeface="Times New Roman" panose="02020603050405020304" pitchFamily="18" charset="0"/>
                <a:cs typeface="Times New Roman" panose="02020603050405020304" pitchFamily="18" charset="0"/>
              </a:rPr>
              <a:t>Chú ở đâu, ở đâu ?</a:t>
            </a:r>
          </a:p>
        </p:txBody>
      </p:sp>
      <p:sp>
        <p:nvSpPr>
          <p:cNvPr id="7" name="TextBox 6">
            <a:extLst>
              <a:ext uri="{FF2B5EF4-FFF2-40B4-BE49-F238E27FC236}">
                <a16:creationId xmlns:a16="http://schemas.microsoft.com/office/drawing/2014/main" id="{02548D4F-4B9A-49C8-86F8-C6A48B7D4222}"/>
              </a:ext>
            </a:extLst>
          </p:cNvPr>
          <p:cNvSpPr txBox="1"/>
          <p:nvPr/>
        </p:nvSpPr>
        <p:spPr>
          <a:xfrm>
            <a:off x="762000" y="152400"/>
            <a:ext cx="10515600" cy="707886"/>
          </a:xfrm>
          <a:prstGeom prst="rect">
            <a:avLst/>
          </a:prstGeom>
          <a:noFill/>
        </p:spPr>
        <p:txBody>
          <a:bodyPr wrap="square" rtlCol="0">
            <a:spAutoFit/>
          </a:bodyPr>
          <a:lstStyle/>
          <a:p>
            <a:r>
              <a:rPr lang="vi-VN" sz="4000" b="1" dirty="0"/>
              <a:t>    Đọc thầm </a:t>
            </a:r>
            <a:r>
              <a:rPr lang="en-US" sz="4000" b="1" dirty="0" err="1" smtClean="0"/>
              <a:t>khổ</a:t>
            </a:r>
            <a:r>
              <a:rPr lang="en-US" sz="4000" b="1" dirty="0" smtClean="0"/>
              <a:t> </a:t>
            </a:r>
            <a:r>
              <a:rPr lang="en-US" sz="4000" b="1" dirty="0" err="1" smtClean="0"/>
              <a:t>thơ</a:t>
            </a:r>
            <a:r>
              <a:rPr lang="vi-VN" sz="4000" b="1" dirty="0" smtClean="0"/>
              <a:t> </a:t>
            </a:r>
            <a:r>
              <a:rPr lang="vi-VN" sz="4000" b="1" dirty="0"/>
              <a:t>1 và </a:t>
            </a:r>
            <a:r>
              <a:rPr lang="en-US" sz="4000" b="1" dirty="0" smtClean="0"/>
              <a:t>2 </a:t>
            </a:r>
            <a:r>
              <a:rPr lang="vi-VN" sz="4000" b="1" dirty="0" smtClean="0"/>
              <a:t>trả </a:t>
            </a:r>
            <a:r>
              <a:rPr lang="vi-VN" sz="4000" b="1" dirty="0"/>
              <a:t>lời câu hỏi</a:t>
            </a:r>
            <a:endParaRPr lang="en-US" sz="4000" b="1" dirty="0"/>
          </a:p>
        </p:txBody>
      </p:sp>
    </p:spTree>
    <p:extLst>
      <p:ext uri="{BB962C8B-B14F-4D97-AF65-F5344CB8AC3E}">
        <p14:creationId xmlns:p14="http://schemas.microsoft.com/office/powerpoint/2010/main" val="1468808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30E80E11-7211-4A34-8579-999E3B010C8D}"/>
              </a:ext>
            </a:extLst>
          </p:cNvPr>
          <p:cNvSpPr txBox="1">
            <a:spLocks noChangeArrowheads="1"/>
          </p:cNvSpPr>
          <p:nvPr/>
        </p:nvSpPr>
        <p:spPr bwMode="auto">
          <a:xfrm>
            <a:off x="46698" y="1143000"/>
            <a:ext cx="11535701"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buClr>
                <a:srgbClr val="0563C1"/>
              </a:buClr>
              <a:buNone/>
            </a:pPr>
            <a:r>
              <a:rPr lang="en-US" altLang="en-US" sz="4800" b="1" dirty="0" err="1" smtClean="0">
                <a:solidFill>
                  <a:srgbClr val="0070C0"/>
                </a:solidFill>
                <a:latin typeface="Times New Roman" panose="02020603050405020304" pitchFamily="18" charset="0"/>
              </a:rPr>
              <a:t>Câu</a:t>
            </a:r>
            <a:r>
              <a:rPr lang="en-US" altLang="en-US" sz="4800" b="1" dirty="0" smtClean="0">
                <a:solidFill>
                  <a:srgbClr val="0070C0"/>
                </a:solidFill>
                <a:latin typeface="Times New Roman" panose="02020603050405020304" pitchFamily="18" charset="0"/>
              </a:rPr>
              <a:t> 2: </a:t>
            </a:r>
            <a:r>
              <a:rPr lang="en-US" altLang="en-US" sz="4800" b="1" dirty="0" err="1">
                <a:solidFill>
                  <a:srgbClr val="0070C0"/>
                </a:solidFill>
                <a:latin typeface="Times New Roman" panose="02020603050405020304" pitchFamily="18" charset="0"/>
              </a:rPr>
              <a:t>Khi</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Nga</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nhắc</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đến</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chú</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thái</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độ</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của</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ba</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và</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mẹ</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ra</a:t>
            </a:r>
            <a:r>
              <a:rPr lang="en-US" altLang="en-US" sz="4800" b="1" dirty="0">
                <a:solidFill>
                  <a:srgbClr val="0070C0"/>
                </a:solidFill>
                <a:latin typeface="Times New Roman" panose="02020603050405020304" pitchFamily="18" charset="0"/>
              </a:rPr>
              <a:t>  </a:t>
            </a:r>
            <a:r>
              <a:rPr lang="en-US" altLang="en-US" sz="4800" b="1" dirty="0" err="1">
                <a:solidFill>
                  <a:srgbClr val="0070C0"/>
                </a:solidFill>
                <a:latin typeface="Times New Roman" panose="02020603050405020304" pitchFamily="18" charset="0"/>
              </a:rPr>
              <a:t>sao</a:t>
            </a:r>
            <a:r>
              <a:rPr lang="en-US" altLang="en-US" sz="4800" b="1" dirty="0">
                <a:solidFill>
                  <a:srgbClr val="0070C0"/>
                </a:solidFill>
                <a:latin typeface="Times New Roman" panose="02020603050405020304" pitchFamily="18" charset="0"/>
              </a:rPr>
              <a:t> ?</a:t>
            </a:r>
          </a:p>
          <a:p>
            <a:pPr algn="ctr">
              <a:buClr>
                <a:srgbClr val="0563C1"/>
              </a:buClr>
              <a:buFont typeface="Wingdings" panose="05000000000000000000" pitchFamily="2" charset="2"/>
              <a:buNone/>
            </a:pPr>
            <a:endParaRPr lang="en-US" altLang="en-US" sz="4800" b="1" i="1" dirty="0">
              <a:solidFill>
                <a:srgbClr val="0070C0"/>
              </a:solidFill>
              <a:latin typeface="Times New Roman" panose="02020603050405020304" pitchFamily="18" charset="0"/>
            </a:endParaRPr>
          </a:p>
        </p:txBody>
      </p:sp>
      <p:sp>
        <p:nvSpPr>
          <p:cNvPr id="6" name="Text Box 18">
            <a:extLst>
              <a:ext uri="{FF2B5EF4-FFF2-40B4-BE49-F238E27FC236}">
                <a16:creationId xmlns:a16="http://schemas.microsoft.com/office/drawing/2014/main" id="{D94A5747-3804-4571-A497-9A32F0C7DE59}"/>
              </a:ext>
            </a:extLst>
          </p:cNvPr>
          <p:cNvSpPr txBox="1">
            <a:spLocks noChangeArrowheads="1"/>
          </p:cNvSpPr>
          <p:nvPr/>
        </p:nvSpPr>
        <p:spPr bwMode="auto">
          <a:xfrm>
            <a:off x="245798" y="2743200"/>
            <a:ext cx="1118420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just">
              <a:buClr>
                <a:srgbClr val="0563C1"/>
              </a:buClr>
              <a:buNone/>
            </a:pPr>
            <a:r>
              <a:rPr lang="vi-VN" altLang="en-US" sz="4400" b="1" dirty="0">
                <a:solidFill>
                  <a:prstClr val="black"/>
                </a:solidFill>
                <a:latin typeface="Times New Roman" panose="02020603050405020304" pitchFamily="18" charset="0"/>
                <a:cs typeface="Times New Roman" panose="02020603050405020304" pitchFamily="18" charset="0"/>
              </a:rPr>
              <a:t>- Mẹ thương chú, khóc đỏ hoe đôi mắt. Ba nhớ chú ngước lên bàn thờ, không muốn nói với con rằng chú đã hi sinh, không thể trở về. Ba giải thích với bé Nga: Chú ở bên Bác Hồ.</a:t>
            </a:r>
          </a:p>
        </p:txBody>
      </p:sp>
      <p:sp>
        <p:nvSpPr>
          <p:cNvPr id="5" name="TextBox 4">
            <a:extLst>
              <a:ext uri="{FF2B5EF4-FFF2-40B4-BE49-F238E27FC236}">
                <a16:creationId xmlns:a16="http://schemas.microsoft.com/office/drawing/2014/main" id="{02548D4F-4B9A-49C8-86F8-C6A48B7D4222}"/>
              </a:ext>
            </a:extLst>
          </p:cNvPr>
          <p:cNvSpPr txBox="1"/>
          <p:nvPr/>
        </p:nvSpPr>
        <p:spPr>
          <a:xfrm>
            <a:off x="762000" y="152400"/>
            <a:ext cx="10515600" cy="707886"/>
          </a:xfrm>
          <a:prstGeom prst="rect">
            <a:avLst/>
          </a:prstGeom>
          <a:noFill/>
        </p:spPr>
        <p:txBody>
          <a:bodyPr wrap="square" rtlCol="0">
            <a:spAutoFit/>
          </a:bodyPr>
          <a:lstStyle/>
          <a:p>
            <a:r>
              <a:rPr lang="vi-VN" sz="4000" b="1" dirty="0"/>
              <a:t>    Đọc thầm </a:t>
            </a:r>
            <a:r>
              <a:rPr lang="en-US" sz="4000" b="1" dirty="0" err="1" smtClean="0"/>
              <a:t>khổ</a:t>
            </a:r>
            <a:r>
              <a:rPr lang="en-US" sz="4000" b="1" dirty="0" smtClean="0"/>
              <a:t> </a:t>
            </a:r>
            <a:r>
              <a:rPr lang="en-US" sz="4000" b="1" dirty="0" err="1" smtClean="0"/>
              <a:t>thơ</a:t>
            </a:r>
            <a:r>
              <a:rPr lang="vi-VN" sz="4000" b="1" dirty="0" smtClean="0"/>
              <a:t> </a:t>
            </a:r>
            <a:r>
              <a:rPr lang="en-US" sz="4000" b="1" dirty="0" smtClean="0"/>
              <a:t>3</a:t>
            </a:r>
            <a:r>
              <a:rPr lang="vi-VN" sz="4000" b="1" dirty="0" smtClean="0"/>
              <a:t> trả </a:t>
            </a:r>
            <a:r>
              <a:rPr lang="vi-VN" sz="4000" b="1" dirty="0"/>
              <a:t>lời câu hỏi</a:t>
            </a:r>
            <a:endParaRPr lang="en-US" sz="4000" b="1" dirty="0"/>
          </a:p>
        </p:txBody>
      </p:sp>
    </p:spTree>
    <p:extLst>
      <p:ext uri="{BB962C8B-B14F-4D97-AF65-F5344CB8AC3E}">
        <p14:creationId xmlns:p14="http://schemas.microsoft.com/office/powerpoint/2010/main" val="638710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30E80E11-7211-4A34-8579-999E3B010C8D}"/>
              </a:ext>
            </a:extLst>
          </p:cNvPr>
          <p:cNvSpPr txBox="1">
            <a:spLocks noChangeArrowheads="1"/>
          </p:cNvSpPr>
          <p:nvPr/>
        </p:nvSpPr>
        <p:spPr bwMode="auto">
          <a:xfrm>
            <a:off x="113211" y="318506"/>
            <a:ext cx="12078789"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buClr>
                <a:srgbClr val="0563C1"/>
              </a:buClr>
              <a:buNone/>
            </a:pPr>
            <a:r>
              <a:rPr lang="en-US" altLang="en-US" sz="4800" b="1" dirty="0" err="1" smtClean="0">
                <a:solidFill>
                  <a:srgbClr val="0070C0"/>
                </a:solidFill>
                <a:latin typeface="Times New Roman" panose="02020603050405020304" pitchFamily="18" charset="0"/>
              </a:rPr>
              <a:t>Câu</a:t>
            </a:r>
            <a:r>
              <a:rPr lang="en-US" altLang="en-US" sz="4800" b="1" dirty="0" smtClean="0">
                <a:solidFill>
                  <a:srgbClr val="0070C0"/>
                </a:solidFill>
                <a:latin typeface="Times New Roman" panose="02020603050405020304" pitchFamily="18" charset="0"/>
              </a:rPr>
              <a:t> </a:t>
            </a:r>
            <a:r>
              <a:rPr lang="vi-VN" altLang="en-US" sz="4800" b="1" dirty="0">
                <a:solidFill>
                  <a:srgbClr val="0070C0"/>
                </a:solidFill>
                <a:latin typeface="Times New Roman" panose="02020603050405020304" pitchFamily="18" charset="0"/>
              </a:rPr>
              <a:t>3. Em hiểu câu nói của ba bạn Nga như thế nào? Hãy chọn câu trả lời đúng nhất:</a:t>
            </a:r>
          </a:p>
          <a:p>
            <a:pPr algn="ctr">
              <a:buClr>
                <a:srgbClr val="0563C1"/>
              </a:buClr>
              <a:buFont typeface="Wingdings" panose="05000000000000000000" pitchFamily="2" charset="2"/>
              <a:buNone/>
            </a:pPr>
            <a:endParaRPr lang="en-US" altLang="en-US" sz="4800" b="1" i="1" dirty="0">
              <a:solidFill>
                <a:srgbClr val="0070C0"/>
              </a:solidFill>
              <a:latin typeface="Times New Roman" panose="02020603050405020304" pitchFamily="18" charset="0"/>
            </a:endParaRPr>
          </a:p>
        </p:txBody>
      </p:sp>
      <p:sp>
        <p:nvSpPr>
          <p:cNvPr id="5" name="Text Box 8"/>
          <p:cNvSpPr txBox="1">
            <a:spLocks noChangeArrowheads="1"/>
          </p:cNvSpPr>
          <p:nvPr/>
        </p:nvSpPr>
        <p:spPr bwMode="auto">
          <a:xfrm>
            <a:off x="586714" y="2262663"/>
            <a:ext cx="548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n-US" altLang="en-US" sz="4000" b="1" dirty="0">
                <a:latin typeface="Times New Roman" panose="02020603050405020304" pitchFamily="18" charset="0"/>
              </a:rPr>
              <a:t>a. </a:t>
            </a:r>
            <a:r>
              <a:rPr lang="en-US" altLang="en-US" sz="4000" b="1" dirty="0" err="1">
                <a:latin typeface="Times New Roman" panose="02020603050405020304" pitchFamily="18" charset="0"/>
              </a:rPr>
              <a:t>Chú</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sinh</a:t>
            </a:r>
            <a:r>
              <a:rPr lang="en-US" altLang="en-US" sz="4000" b="1" dirty="0">
                <a:latin typeface="Times New Roman" panose="02020603050405020304" pitchFamily="18" charset="0"/>
              </a:rPr>
              <a:t>. </a:t>
            </a:r>
          </a:p>
        </p:txBody>
      </p:sp>
      <p:sp>
        <p:nvSpPr>
          <p:cNvPr id="7" name="Text Box 9"/>
          <p:cNvSpPr txBox="1">
            <a:spLocks noChangeArrowheads="1"/>
          </p:cNvSpPr>
          <p:nvPr/>
        </p:nvSpPr>
        <p:spPr bwMode="auto">
          <a:xfrm>
            <a:off x="1066800" y="3018575"/>
            <a:ext cx="6172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n-US" altLang="en-US" sz="4000" b="1" dirty="0">
                <a:latin typeface="Times New Roman" panose="02020603050405020304" pitchFamily="18" charset="0"/>
              </a:rPr>
              <a:t>b. </a:t>
            </a:r>
            <a:r>
              <a:rPr lang="en-US" altLang="en-US" sz="4000" b="1" dirty="0" err="1">
                <a:latin typeface="Times New Roman" panose="02020603050405020304" pitchFamily="18" charset="0"/>
              </a:rPr>
              <a:t>Bác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Hồ</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không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còn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nữa</a:t>
            </a:r>
            <a:r>
              <a:rPr lang="en-US" altLang="en-US" sz="4000" b="1" dirty="0">
                <a:latin typeface="Times New Roman" panose="02020603050405020304" pitchFamily="18" charset="0"/>
              </a:rPr>
              <a:t>. </a:t>
            </a:r>
          </a:p>
        </p:txBody>
      </p:sp>
      <p:sp>
        <p:nvSpPr>
          <p:cNvPr id="8" name="Text Box 17"/>
          <p:cNvSpPr txBox="1">
            <a:spLocks noChangeArrowheads="1"/>
          </p:cNvSpPr>
          <p:nvPr/>
        </p:nvSpPr>
        <p:spPr bwMode="auto">
          <a:xfrm>
            <a:off x="762000" y="3774487"/>
            <a:ext cx="1143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dirty="0">
                <a:latin typeface="Times New Roman" panose="02020603050405020304" pitchFamily="18" charset="0"/>
              </a:rPr>
              <a:t>    c. </a:t>
            </a:r>
            <a:r>
              <a:rPr lang="en-US" altLang="en-US" sz="4000" b="1" dirty="0" err="1">
                <a:latin typeface="Times New Roman" panose="02020603050405020304" pitchFamily="18" charset="0"/>
              </a:rPr>
              <a:t>Bác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Hồ</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không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còn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nữa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Chú</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sinh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và</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được</a:t>
            </a:r>
            <a:r>
              <a:rPr lang="en-US" altLang="en-US" sz="4000" b="1" dirty="0">
                <a:latin typeface="Times New Roman" panose="02020603050405020304" pitchFamily="18" charset="0"/>
              </a:rPr>
              <a:t> ở </a:t>
            </a:r>
            <a:r>
              <a:rPr lang="en-US" altLang="en-US" sz="4000" b="1" dirty="0" err="1">
                <a:latin typeface="Times New Roman" panose="02020603050405020304" pitchFamily="18" charset="0"/>
              </a:rPr>
              <a:t>bên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Bác</a:t>
            </a:r>
            <a:r>
              <a:rPr lang="en-US" altLang="en-US" sz="4000" b="1" dirty="0">
                <a:latin typeface="Times New Roman" panose="02020603050405020304" pitchFamily="18" charset="0"/>
              </a:rPr>
              <a:t>. </a:t>
            </a:r>
          </a:p>
        </p:txBody>
      </p:sp>
      <p:sp>
        <p:nvSpPr>
          <p:cNvPr id="2" name="Oval 1"/>
          <p:cNvSpPr/>
          <p:nvPr/>
        </p:nvSpPr>
        <p:spPr>
          <a:xfrm>
            <a:off x="1084521" y="3844599"/>
            <a:ext cx="685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694660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edge">
                                      <p:cBhvr>
                                        <p:cTn id="14" dur="2000"/>
                                        <p:tgtEl>
                                          <p:spTgt spid="5"/>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edge">
                                      <p:cBhvr>
                                        <p:cTn id="17" dur="2000"/>
                                        <p:tgtEl>
                                          <p:spTgt spid="7"/>
                                        </p:tgtEl>
                                      </p:cBhvr>
                                    </p:animEffect>
                                  </p:childTnLst>
                                </p:cTn>
                              </p:par>
                              <p:par>
                                <p:cTn id="18" presetID="21"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4)">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30E80E11-7211-4A34-8579-999E3B010C8D}"/>
              </a:ext>
            </a:extLst>
          </p:cNvPr>
          <p:cNvSpPr txBox="1">
            <a:spLocks noChangeArrowheads="1"/>
          </p:cNvSpPr>
          <p:nvPr/>
        </p:nvSpPr>
        <p:spPr bwMode="auto">
          <a:xfrm>
            <a:off x="113211" y="318506"/>
            <a:ext cx="12078789"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buClr>
                <a:srgbClr val="0563C1"/>
              </a:buClr>
              <a:buNone/>
            </a:pPr>
            <a:r>
              <a:rPr lang="en-SG" altLang="en-US" sz="4800" b="1" dirty="0" err="1" smtClean="0">
                <a:solidFill>
                  <a:srgbClr val="0070C0"/>
                </a:solidFill>
                <a:latin typeface="Times New Roman" panose="02020603050405020304" pitchFamily="18" charset="0"/>
              </a:rPr>
              <a:t>Câu</a:t>
            </a:r>
            <a:r>
              <a:rPr lang="en-SG" altLang="en-US" sz="4800" b="1" dirty="0" smtClean="0">
                <a:solidFill>
                  <a:srgbClr val="0070C0"/>
                </a:solidFill>
                <a:latin typeface="Times New Roman" panose="02020603050405020304" pitchFamily="18" charset="0"/>
              </a:rPr>
              <a:t> </a:t>
            </a:r>
            <a:r>
              <a:rPr lang="vi-VN" altLang="en-US" sz="4800" b="1" dirty="0" smtClean="0">
                <a:solidFill>
                  <a:srgbClr val="0070C0"/>
                </a:solidFill>
                <a:latin typeface="Times New Roman" panose="02020603050405020304" pitchFamily="18" charset="0"/>
              </a:rPr>
              <a:t>4</a:t>
            </a:r>
            <a:r>
              <a:rPr lang="vi-VN" altLang="en-US" sz="4800" b="1" dirty="0">
                <a:solidFill>
                  <a:srgbClr val="0070C0"/>
                </a:solidFill>
                <a:latin typeface="Times New Roman" panose="02020603050405020304" pitchFamily="18" charset="0"/>
              </a:rPr>
              <a:t>. Vì sao những chiến sĩ hi sinh vì Tổ quốc được nhớ mãi ?</a:t>
            </a:r>
          </a:p>
          <a:p>
            <a:pPr algn="ctr">
              <a:buClr>
                <a:srgbClr val="0563C1"/>
              </a:buClr>
              <a:buFont typeface="Wingdings" panose="05000000000000000000" pitchFamily="2" charset="2"/>
              <a:buNone/>
            </a:pPr>
            <a:endParaRPr lang="en-US" altLang="en-US" sz="4800" b="1" i="1" dirty="0">
              <a:solidFill>
                <a:srgbClr val="0070C0"/>
              </a:solidFill>
              <a:latin typeface="Times New Roman" panose="02020603050405020304" pitchFamily="18" charset="0"/>
            </a:endParaRPr>
          </a:p>
        </p:txBody>
      </p:sp>
      <p:sp>
        <p:nvSpPr>
          <p:cNvPr id="6" name="Text Box 18">
            <a:extLst>
              <a:ext uri="{FF2B5EF4-FFF2-40B4-BE49-F238E27FC236}">
                <a16:creationId xmlns:a16="http://schemas.microsoft.com/office/drawing/2014/main" id="{D94A5747-3804-4571-A497-9A32F0C7DE59}"/>
              </a:ext>
            </a:extLst>
          </p:cNvPr>
          <p:cNvSpPr txBox="1">
            <a:spLocks noChangeArrowheads="1"/>
          </p:cNvSpPr>
          <p:nvPr/>
        </p:nvSpPr>
        <p:spPr bwMode="auto">
          <a:xfrm>
            <a:off x="282810" y="2133600"/>
            <a:ext cx="1173959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just">
              <a:buClr>
                <a:srgbClr val="0563C1"/>
              </a:buClr>
              <a:buNone/>
            </a:pPr>
            <a:r>
              <a:rPr lang="en-SG" altLang="en-US" sz="4400" b="1" dirty="0" smtClean="0">
                <a:solidFill>
                  <a:prstClr val="black"/>
                </a:solidFill>
                <a:latin typeface="Times New Roman" panose="02020603050405020304" pitchFamily="18" charset="0"/>
                <a:cs typeface="Times New Roman" panose="02020603050405020304" pitchFamily="18" charset="0"/>
              </a:rPr>
              <a:t>   </a:t>
            </a:r>
            <a:r>
              <a:rPr lang="vi-VN" altLang="en-US" sz="4400" b="1" dirty="0" smtClean="0">
                <a:solidFill>
                  <a:prstClr val="black"/>
                </a:solidFill>
                <a:latin typeface="Times New Roman" panose="02020603050405020304" pitchFamily="18" charset="0"/>
                <a:cs typeface="Times New Roman" panose="02020603050405020304" pitchFamily="18" charset="0"/>
              </a:rPr>
              <a:t>Vì </a:t>
            </a:r>
            <a:r>
              <a:rPr lang="vi-VN" altLang="en-US" sz="4400" b="1" dirty="0">
                <a:solidFill>
                  <a:prstClr val="black"/>
                </a:solidFill>
                <a:latin typeface="Times New Roman" panose="02020603050405020304" pitchFamily="18" charset="0"/>
                <a:cs typeface="Times New Roman" panose="02020603050405020304" pitchFamily="18" charset="0"/>
              </a:rPr>
              <a:t>những chiến sĩ đó đã hiến dâng cả cuộc đời cho hạnh phúc và sự bình yên của nhân dân, cho độc lập tự do </a:t>
            </a:r>
            <a:r>
              <a:rPr lang="vi-VN" altLang="en-US" sz="4400" b="1" dirty="0" smtClean="0">
                <a:solidFill>
                  <a:prstClr val="black"/>
                </a:solidFill>
                <a:latin typeface="Times New Roman" panose="02020603050405020304" pitchFamily="18" charset="0"/>
                <a:cs typeface="Times New Roman" panose="02020603050405020304" pitchFamily="18" charset="0"/>
              </a:rPr>
              <a:t>của</a:t>
            </a:r>
            <a:r>
              <a:rPr lang="en-SG" altLang="en-US" sz="4400" b="1" dirty="0" smtClean="0">
                <a:solidFill>
                  <a:prstClr val="black"/>
                </a:solidFill>
                <a:latin typeface="Times New Roman" panose="02020603050405020304" pitchFamily="18" charset="0"/>
                <a:cs typeface="Times New Roman" panose="02020603050405020304" pitchFamily="18" charset="0"/>
              </a:rPr>
              <a:t> </a:t>
            </a:r>
            <a:r>
              <a:rPr lang="vi-VN" altLang="en-US" sz="4400" b="1" dirty="0" smtClean="0">
                <a:solidFill>
                  <a:prstClr val="black"/>
                </a:solidFill>
                <a:latin typeface="Times New Roman" panose="02020603050405020304" pitchFamily="18" charset="0"/>
                <a:cs typeface="Times New Roman" panose="02020603050405020304" pitchFamily="18" charset="0"/>
              </a:rPr>
              <a:t>Tổ </a:t>
            </a:r>
            <a:r>
              <a:rPr lang="vi-VN" altLang="en-US" sz="4400" b="1" dirty="0">
                <a:solidFill>
                  <a:prstClr val="black"/>
                </a:solidFill>
                <a:latin typeface="Times New Roman" panose="02020603050405020304" pitchFamily="18" charset="0"/>
                <a:cs typeface="Times New Roman" panose="02020603050405020304" pitchFamily="18" charset="0"/>
              </a:rPr>
              <a:t>quốc</a:t>
            </a:r>
            <a:r>
              <a:rPr lang="vi-VN" altLang="en-US" sz="4400" b="1" dirty="0" smtClean="0">
                <a:solidFill>
                  <a:prstClr val="black"/>
                </a:solidFill>
                <a:latin typeface="Times New Roman" panose="02020603050405020304" pitchFamily="18" charset="0"/>
                <a:cs typeface="Times New Roman" panose="02020603050405020304" pitchFamily="18" charset="0"/>
              </a:rPr>
              <a:t>.</a:t>
            </a:r>
            <a:r>
              <a:rPr lang="en-SG" altLang="en-US" sz="4400" b="1" dirty="0" smtClean="0">
                <a:solidFill>
                  <a:prstClr val="black"/>
                </a:solidFill>
                <a:latin typeface="Times New Roman" panose="02020603050405020304" pitchFamily="18" charset="0"/>
                <a:cs typeface="Times New Roman" panose="02020603050405020304" pitchFamily="18" charset="0"/>
              </a:rPr>
              <a:t> </a:t>
            </a:r>
            <a:r>
              <a:rPr lang="vi-VN" altLang="en-US" sz="4400" b="1" dirty="0" smtClean="0">
                <a:solidFill>
                  <a:prstClr val="black"/>
                </a:solidFill>
                <a:latin typeface="Times New Roman" panose="02020603050405020304" pitchFamily="18" charset="0"/>
                <a:cs typeface="Times New Roman" panose="02020603050405020304" pitchFamily="18" charset="0"/>
              </a:rPr>
              <a:t>Người </a:t>
            </a:r>
            <a:r>
              <a:rPr lang="vi-VN" altLang="en-US" sz="4400" b="1" dirty="0">
                <a:solidFill>
                  <a:prstClr val="black"/>
                </a:solidFill>
                <a:latin typeface="Times New Roman" panose="02020603050405020304" pitchFamily="18" charset="0"/>
                <a:cs typeface="Times New Roman" panose="02020603050405020304" pitchFamily="18" charset="0"/>
              </a:rPr>
              <a:t>thân của họ và nhân dân không bao giờ quên ơn họ…</a:t>
            </a:r>
          </a:p>
        </p:txBody>
      </p:sp>
    </p:spTree>
    <p:extLst>
      <p:ext uri="{BB962C8B-B14F-4D97-AF65-F5344CB8AC3E}">
        <p14:creationId xmlns:p14="http://schemas.microsoft.com/office/powerpoint/2010/main" val="3740991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30E80E11-7211-4A34-8579-999E3B010C8D}"/>
              </a:ext>
            </a:extLst>
          </p:cNvPr>
          <p:cNvSpPr txBox="1">
            <a:spLocks noChangeArrowheads="1"/>
          </p:cNvSpPr>
          <p:nvPr/>
        </p:nvSpPr>
        <p:spPr bwMode="auto">
          <a:xfrm>
            <a:off x="12405" y="533400"/>
            <a:ext cx="12078789"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buClr>
                <a:srgbClr val="0563C1"/>
              </a:buClr>
              <a:buNone/>
            </a:pPr>
            <a:r>
              <a:rPr lang="en-SG" altLang="en-US" sz="4800" b="1" dirty="0" err="1" smtClean="0">
                <a:solidFill>
                  <a:srgbClr val="0070C0"/>
                </a:solidFill>
                <a:latin typeface="Times New Roman" panose="02020603050405020304" pitchFamily="18" charset="0"/>
              </a:rPr>
              <a:t>Bài</a:t>
            </a:r>
            <a:r>
              <a:rPr lang="en-SG" altLang="en-US" sz="4800" b="1" dirty="0" smtClean="0">
                <a:solidFill>
                  <a:srgbClr val="0070C0"/>
                </a:solidFill>
                <a:latin typeface="Times New Roman" panose="02020603050405020304" pitchFamily="18" charset="0"/>
              </a:rPr>
              <a:t> </a:t>
            </a:r>
            <a:r>
              <a:rPr lang="en-SG" altLang="en-US" sz="4800" b="1" dirty="0" err="1" smtClean="0">
                <a:solidFill>
                  <a:srgbClr val="0070C0"/>
                </a:solidFill>
                <a:latin typeface="Times New Roman" panose="02020603050405020304" pitchFamily="18" charset="0"/>
              </a:rPr>
              <a:t>thơ</a:t>
            </a:r>
            <a:r>
              <a:rPr lang="en-SG" altLang="en-US" sz="4800" b="1" dirty="0" smtClean="0">
                <a:solidFill>
                  <a:srgbClr val="0070C0"/>
                </a:solidFill>
                <a:latin typeface="Times New Roman" panose="02020603050405020304" pitchFamily="18" charset="0"/>
              </a:rPr>
              <a:t> </a:t>
            </a:r>
            <a:r>
              <a:rPr lang="en-SG" altLang="en-US" sz="4800" b="1" dirty="0" err="1" smtClean="0">
                <a:solidFill>
                  <a:srgbClr val="0070C0"/>
                </a:solidFill>
                <a:latin typeface="Times New Roman" panose="02020603050405020304" pitchFamily="18" charset="0"/>
              </a:rPr>
              <a:t>muốn</a:t>
            </a:r>
            <a:r>
              <a:rPr lang="en-SG" altLang="en-US" sz="4800" b="1" dirty="0" smtClean="0">
                <a:solidFill>
                  <a:srgbClr val="0070C0"/>
                </a:solidFill>
                <a:latin typeface="Times New Roman" panose="02020603050405020304" pitchFamily="18" charset="0"/>
              </a:rPr>
              <a:t> </a:t>
            </a:r>
            <a:r>
              <a:rPr lang="en-SG" altLang="en-US" sz="4800" b="1" dirty="0" err="1" smtClean="0">
                <a:solidFill>
                  <a:srgbClr val="0070C0"/>
                </a:solidFill>
                <a:latin typeface="Times New Roman" panose="02020603050405020304" pitchFamily="18" charset="0"/>
              </a:rPr>
              <a:t>nói</a:t>
            </a:r>
            <a:r>
              <a:rPr lang="en-SG" altLang="en-US" sz="4800" b="1" dirty="0" smtClean="0">
                <a:solidFill>
                  <a:srgbClr val="0070C0"/>
                </a:solidFill>
                <a:latin typeface="Times New Roman" panose="02020603050405020304" pitchFamily="18" charset="0"/>
              </a:rPr>
              <a:t> </a:t>
            </a:r>
            <a:r>
              <a:rPr lang="en-SG" altLang="en-US" sz="4800" b="1" dirty="0" err="1" smtClean="0">
                <a:solidFill>
                  <a:srgbClr val="0070C0"/>
                </a:solidFill>
                <a:latin typeface="Times New Roman" panose="02020603050405020304" pitchFamily="18" charset="0"/>
              </a:rPr>
              <a:t>với</a:t>
            </a:r>
            <a:r>
              <a:rPr lang="en-SG" altLang="en-US" sz="4800" b="1" dirty="0" smtClean="0">
                <a:solidFill>
                  <a:srgbClr val="0070C0"/>
                </a:solidFill>
                <a:latin typeface="Times New Roman" panose="02020603050405020304" pitchFamily="18" charset="0"/>
              </a:rPr>
              <a:t> </a:t>
            </a:r>
            <a:r>
              <a:rPr lang="en-SG" altLang="en-US" sz="4800" b="1" dirty="0" err="1" smtClean="0">
                <a:solidFill>
                  <a:srgbClr val="0070C0"/>
                </a:solidFill>
                <a:latin typeface="Times New Roman" panose="02020603050405020304" pitchFamily="18" charset="0"/>
              </a:rPr>
              <a:t>chúng</a:t>
            </a:r>
            <a:r>
              <a:rPr lang="en-SG" altLang="en-US" sz="4800" b="1" dirty="0" smtClean="0">
                <a:solidFill>
                  <a:srgbClr val="0070C0"/>
                </a:solidFill>
                <a:latin typeface="Times New Roman" panose="02020603050405020304" pitchFamily="18" charset="0"/>
              </a:rPr>
              <a:t> ta </a:t>
            </a:r>
            <a:r>
              <a:rPr lang="en-SG" altLang="en-US" sz="4800" b="1" dirty="0" err="1" smtClean="0">
                <a:solidFill>
                  <a:srgbClr val="0070C0"/>
                </a:solidFill>
                <a:latin typeface="Times New Roman" panose="02020603050405020304" pitchFamily="18" charset="0"/>
              </a:rPr>
              <a:t>điều</a:t>
            </a:r>
            <a:r>
              <a:rPr lang="en-SG" altLang="en-US" sz="4800" b="1" dirty="0" smtClean="0">
                <a:solidFill>
                  <a:srgbClr val="0070C0"/>
                </a:solidFill>
                <a:latin typeface="Times New Roman" panose="02020603050405020304" pitchFamily="18" charset="0"/>
              </a:rPr>
              <a:t> </a:t>
            </a:r>
            <a:r>
              <a:rPr lang="en-SG" altLang="en-US" sz="4800" b="1" dirty="0" err="1" smtClean="0">
                <a:solidFill>
                  <a:srgbClr val="0070C0"/>
                </a:solidFill>
                <a:latin typeface="Times New Roman" panose="02020603050405020304" pitchFamily="18" charset="0"/>
              </a:rPr>
              <a:t>gì</a:t>
            </a:r>
            <a:r>
              <a:rPr lang="vi-VN" altLang="en-US" sz="4800" b="1" dirty="0" smtClean="0">
                <a:solidFill>
                  <a:srgbClr val="0070C0"/>
                </a:solidFill>
                <a:latin typeface="Times New Roman" panose="02020603050405020304" pitchFamily="18" charset="0"/>
              </a:rPr>
              <a:t>?</a:t>
            </a:r>
            <a:endParaRPr lang="vi-VN" altLang="en-US" sz="4800" b="1" dirty="0">
              <a:solidFill>
                <a:srgbClr val="0070C0"/>
              </a:solidFill>
              <a:latin typeface="Times New Roman" panose="02020603050405020304" pitchFamily="18" charset="0"/>
            </a:endParaRPr>
          </a:p>
          <a:p>
            <a:pPr algn="ctr">
              <a:buClr>
                <a:srgbClr val="0563C1"/>
              </a:buClr>
              <a:buFont typeface="Wingdings" panose="05000000000000000000" pitchFamily="2" charset="2"/>
              <a:buNone/>
            </a:pPr>
            <a:endParaRPr lang="en-US" altLang="en-US" sz="4800" b="1" i="1" dirty="0">
              <a:solidFill>
                <a:srgbClr val="0070C0"/>
              </a:solidFill>
              <a:latin typeface="Times New Roman" panose="02020603050405020304" pitchFamily="18" charset="0"/>
            </a:endParaRPr>
          </a:p>
        </p:txBody>
      </p:sp>
      <p:sp>
        <p:nvSpPr>
          <p:cNvPr id="6" name="Text Box 18">
            <a:extLst>
              <a:ext uri="{FF2B5EF4-FFF2-40B4-BE49-F238E27FC236}">
                <a16:creationId xmlns:a16="http://schemas.microsoft.com/office/drawing/2014/main" id="{D94A5747-3804-4571-A497-9A32F0C7DE59}"/>
              </a:ext>
            </a:extLst>
          </p:cNvPr>
          <p:cNvSpPr txBox="1">
            <a:spLocks noChangeArrowheads="1"/>
          </p:cNvSpPr>
          <p:nvPr/>
        </p:nvSpPr>
        <p:spPr bwMode="auto">
          <a:xfrm>
            <a:off x="914400" y="1905000"/>
            <a:ext cx="10591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just">
              <a:buClr>
                <a:srgbClr val="0563C1"/>
              </a:buClr>
              <a:buNone/>
            </a:pPr>
            <a:r>
              <a:rPr lang="en-SG" altLang="en-US" sz="4400" b="1" dirty="0" smtClean="0">
                <a:solidFill>
                  <a:prstClr val="black"/>
                </a:solidFill>
                <a:latin typeface="Times New Roman" panose="02020603050405020304" pitchFamily="18" charset="0"/>
                <a:cs typeface="Times New Roman" panose="02020603050405020304" pitchFamily="18" charset="0"/>
              </a:rPr>
              <a:t>   </a:t>
            </a:r>
            <a:r>
              <a:rPr lang="vi-VN" altLang="en-US" sz="4400" b="1" dirty="0">
                <a:solidFill>
                  <a:prstClr val="black"/>
                </a:solidFill>
                <a:latin typeface="Times New Roman" panose="02020603050405020304" pitchFamily="18" charset="0"/>
                <a:cs typeface="Times New Roman" panose="02020603050405020304" pitchFamily="18" charset="0"/>
              </a:rPr>
              <a:t>Bài thơ nói lên tình cảm thương nhớ và lòng biết ơn của mọi người trong gia đình em bé với liệt sĩ đã hi sinh vì Tổ quốc.</a:t>
            </a:r>
          </a:p>
        </p:txBody>
      </p:sp>
    </p:spTree>
    <p:extLst>
      <p:ext uri="{BB962C8B-B14F-4D97-AF65-F5344CB8AC3E}">
        <p14:creationId xmlns:p14="http://schemas.microsoft.com/office/powerpoint/2010/main" val="2225733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7811" name="Rectangle 7"/>
          <p:cNvSpPr>
            <a:spLocks noChangeArrowheads="1"/>
          </p:cNvSpPr>
          <p:nvPr/>
        </p:nvSpPr>
        <p:spPr bwMode="auto">
          <a:xfrm>
            <a:off x="2351618" y="205318"/>
            <a:ext cx="766656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pPr>
            <a:r>
              <a:rPr lang="en-US" altLang="en-US" sz="3600" b="1" u="sng" dirty="0" err="1">
                <a:solidFill>
                  <a:srgbClr val="0000FF"/>
                </a:solidFill>
                <a:latin typeface="Times New Roman" panose="02020603050405020304" pitchFamily="18" charset="0"/>
                <a:cs typeface="Times New Roman" panose="02020603050405020304" pitchFamily="18" charset="0"/>
              </a:rPr>
              <a:t>Tập</a:t>
            </a:r>
            <a:r>
              <a:rPr lang="en-US" altLang="en-US" sz="3600" b="1" u="sng" dirty="0">
                <a:solidFill>
                  <a:srgbClr val="0000FF"/>
                </a:solidFill>
                <a:latin typeface="Times New Roman" panose="02020603050405020304" pitchFamily="18" charset="0"/>
                <a:cs typeface="Times New Roman" panose="02020603050405020304" pitchFamily="18" charset="0"/>
              </a:rPr>
              <a:t> </a:t>
            </a:r>
            <a:r>
              <a:rPr lang="en-US" altLang="en-US" sz="3600" b="1" u="sng" dirty="0" err="1">
                <a:solidFill>
                  <a:srgbClr val="0000FF"/>
                </a:solidFill>
                <a:latin typeface="Times New Roman" panose="02020603050405020304" pitchFamily="18" charset="0"/>
                <a:cs typeface="Times New Roman" panose="02020603050405020304" pitchFamily="18" charset="0"/>
              </a:rPr>
              <a:t>đọc</a:t>
            </a:r>
            <a:r>
              <a:rPr lang="en-US" altLang="en-US" sz="3600" b="1" u="sng" dirty="0">
                <a:solidFill>
                  <a:srgbClr val="0000FF"/>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pPr>
            <a:r>
              <a:rPr lang="en-US" altLang="en-US" sz="4400" b="1" dirty="0" err="1" smtClean="0">
                <a:solidFill>
                  <a:srgbClr val="FF0000"/>
                </a:solidFill>
                <a:latin typeface="Times New Roman" panose="02020603050405020304" pitchFamily="18" charset="0"/>
                <a:cs typeface="Times New Roman" panose="02020603050405020304" pitchFamily="18" charset="0"/>
              </a:rPr>
              <a:t>Chú</a:t>
            </a:r>
            <a:r>
              <a:rPr lang="en-US" altLang="en-US" sz="4400" b="1" dirty="0" smtClean="0">
                <a:solidFill>
                  <a:srgbClr val="FF0000"/>
                </a:solidFill>
                <a:latin typeface="Times New Roman" panose="02020603050405020304" pitchFamily="18" charset="0"/>
                <a:cs typeface="Times New Roman" panose="02020603050405020304" pitchFamily="18" charset="0"/>
              </a:rPr>
              <a:t> ở </a:t>
            </a:r>
            <a:r>
              <a:rPr lang="en-US" altLang="en-US" sz="4400" b="1" dirty="0" err="1" smtClean="0">
                <a:solidFill>
                  <a:srgbClr val="FF0000"/>
                </a:solidFill>
                <a:latin typeface="Times New Roman" panose="02020603050405020304" pitchFamily="18" charset="0"/>
                <a:cs typeface="Times New Roman" panose="02020603050405020304" pitchFamily="18" charset="0"/>
              </a:rPr>
              <a:t>bên</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Bác</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Hồ</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8757"/>
            <a:ext cx="11582400" cy="5176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517853"/>
      </p:ext>
    </p:extLst>
  </p:cSld>
  <p:clrMapOvr>
    <a:masterClrMapping/>
  </p:clrMapOvr>
  <p:transition spd="slow" advTm="34239"/>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NHUNG\Desktop\bai thi\anh ts\gjgj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887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743200" y="5943600"/>
            <a:ext cx="6705600" cy="646331"/>
          </a:xfrm>
          <a:prstGeom prst="rect">
            <a:avLst/>
          </a:prstGeom>
          <a:noFill/>
        </p:spPr>
        <p:txBody>
          <a:bodyPr wrap="square" rtlCol="0">
            <a:spAutoFit/>
          </a:bodyPr>
          <a:lstStyle/>
          <a:p>
            <a:pPr algn="ctr"/>
            <a:r>
              <a:rPr lang="en-SG" sz="3600" b="1" dirty="0" err="1" smtClean="0">
                <a:latin typeface="Times New Roman" panose="02020603050405020304" pitchFamily="18" charset="0"/>
                <a:cs typeface="Times New Roman" panose="02020603050405020304" pitchFamily="18" charset="0"/>
              </a:rPr>
              <a:t>Viếng</a:t>
            </a:r>
            <a:r>
              <a:rPr lang="en-SG" sz="3600" b="1" dirty="0" smtClean="0">
                <a:latin typeface="Times New Roman" panose="02020603050405020304" pitchFamily="18" charset="0"/>
                <a:cs typeface="Times New Roman" panose="02020603050405020304" pitchFamily="18" charset="0"/>
              </a:rPr>
              <a:t> </a:t>
            </a:r>
            <a:r>
              <a:rPr lang="en-SG" sz="3600" b="1" dirty="0" err="1" smtClean="0">
                <a:latin typeface="Times New Roman" panose="02020603050405020304" pitchFamily="18" charset="0"/>
                <a:cs typeface="Times New Roman" panose="02020603050405020304" pitchFamily="18" charset="0"/>
              </a:rPr>
              <a:t>nghĩa</a:t>
            </a:r>
            <a:r>
              <a:rPr lang="en-SG" sz="3600" b="1" dirty="0" smtClean="0">
                <a:latin typeface="Times New Roman" panose="02020603050405020304" pitchFamily="18" charset="0"/>
                <a:cs typeface="Times New Roman" panose="02020603050405020304" pitchFamily="18" charset="0"/>
              </a:rPr>
              <a:t> </a:t>
            </a:r>
            <a:r>
              <a:rPr lang="en-SG" sz="3600" b="1" dirty="0" err="1" smtClean="0">
                <a:latin typeface="Times New Roman" panose="02020603050405020304" pitchFamily="18" charset="0"/>
                <a:cs typeface="Times New Roman" panose="02020603050405020304" pitchFamily="18" charset="0"/>
              </a:rPr>
              <a:t>trang</a:t>
            </a:r>
            <a:r>
              <a:rPr lang="en-SG" sz="3600" b="1" dirty="0" smtClean="0">
                <a:latin typeface="Times New Roman" panose="02020603050405020304" pitchFamily="18" charset="0"/>
                <a:cs typeface="Times New Roman" panose="02020603050405020304" pitchFamily="18" charset="0"/>
              </a:rPr>
              <a:t> </a:t>
            </a:r>
            <a:r>
              <a:rPr lang="en-SG" sz="3600" b="1" dirty="0" err="1" smtClean="0">
                <a:latin typeface="Times New Roman" panose="02020603050405020304" pitchFamily="18" charset="0"/>
                <a:cs typeface="Times New Roman" panose="02020603050405020304" pitchFamily="18" charset="0"/>
              </a:rPr>
              <a:t>liệt</a:t>
            </a:r>
            <a:r>
              <a:rPr lang="en-SG" sz="3600" b="1" dirty="0" smtClean="0">
                <a:latin typeface="Times New Roman" panose="02020603050405020304" pitchFamily="18" charset="0"/>
                <a:cs typeface="Times New Roman" panose="02020603050405020304" pitchFamily="18" charset="0"/>
              </a:rPr>
              <a:t> </a:t>
            </a:r>
            <a:r>
              <a:rPr lang="en-SG" sz="3600" b="1" dirty="0" err="1" smtClean="0">
                <a:latin typeface="Times New Roman" panose="02020603050405020304" pitchFamily="18" charset="0"/>
                <a:cs typeface="Times New Roman" panose="02020603050405020304" pitchFamily="18" charset="0"/>
              </a:rPr>
              <a:t>sĩ</a:t>
            </a:r>
            <a:endParaRPr lang="en-SG"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170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3054350" y="9144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u="sng">
                <a:solidFill>
                  <a:srgbClr val="0000FF"/>
                </a:solidFill>
                <a:latin typeface="Times New Roman" panose="02020603050405020304" pitchFamily="18" charset="0"/>
              </a:rPr>
              <a:t>Củng cố - Dặn dò</a:t>
            </a:r>
          </a:p>
        </p:txBody>
      </p:sp>
      <p:sp>
        <p:nvSpPr>
          <p:cNvPr id="9" name="Rectangle 5"/>
          <p:cNvSpPr>
            <a:spLocks noChangeArrowheads="1"/>
          </p:cNvSpPr>
          <p:nvPr/>
        </p:nvSpPr>
        <p:spPr bwMode="auto">
          <a:xfrm>
            <a:off x="1676400" y="2209800"/>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Về</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nhà</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xem</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lại</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bài</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và</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trả</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lời</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các</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câu</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hỏi</a:t>
            </a:r>
            <a:r>
              <a:rPr lang="en-US" altLang="en-US" sz="3600" i="1" dirty="0">
                <a:latin typeface="Times New Roman" panose="02020603050405020304" pitchFamily="18" charset="0"/>
              </a:rPr>
              <a:t>.</a:t>
            </a:r>
          </a:p>
        </p:txBody>
      </p:sp>
      <p:sp>
        <p:nvSpPr>
          <p:cNvPr id="10" name="Rectangle 5"/>
          <p:cNvSpPr>
            <a:spLocks noChangeArrowheads="1"/>
          </p:cNvSpPr>
          <p:nvPr/>
        </p:nvSpPr>
        <p:spPr bwMode="auto">
          <a:xfrm>
            <a:off x="1690688" y="3505200"/>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n-US" altLang="en-US" sz="3600" i="1" dirty="0" err="1">
                <a:latin typeface="Times New Roman" panose="02020603050405020304" pitchFamily="18" charset="0"/>
              </a:rPr>
              <a:t>Xem</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trước</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bài</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sau</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Ông</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tổ</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nghề</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thêu</a:t>
            </a:r>
            <a:r>
              <a:rPr lang="en-US" altLang="en-US" sz="3600" i="1" dirty="0">
                <a:latin typeface="Times New Roman" panose="02020603050405020304" pitchFamily="18" charset="0"/>
              </a:rPr>
              <a:t>”</a:t>
            </a:r>
          </a:p>
          <a:p>
            <a:pPr algn="ctr" eaLnBrk="1" hangingPunct="1">
              <a:spcBef>
                <a:spcPct val="0"/>
              </a:spcBef>
              <a:buFontTx/>
              <a:buChar char="-"/>
            </a:pPr>
            <a:r>
              <a:rPr lang="en-US" altLang="en-US" sz="3600" i="1" dirty="0">
                <a:latin typeface="Times New Roman" panose="02020603050405020304" pitchFamily="18" charset="0"/>
              </a:rPr>
              <a:t>SGK </a:t>
            </a:r>
            <a:r>
              <a:rPr lang="en-US" altLang="en-US" sz="3600" i="1" dirty="0" err="1">
                <a:latin typeface="Times New Roman" panose="02020603050405020304" pitchFamily="18" charset="0"/>
              </a:rPr>
              <a:t>trang</a:t>
            </a:r>
            <a:r>
              <a:rPr lang="en-US" altLang="en-US" sz="3600" i="1" dirty="0">
                <a:latin typeface="Times New Roman" panose="02020603050405020304" pitchFamily="18" charset="0"/>
              </a:rPr>
              <a:t> 22, 23</a:t>
            </a:r>
          </a:p>
        </p:txBody>
      </p:sp>
    </p:spTree>
    <p:extLst>
      <p:ext uri="{BB962C8B-B14F-4D97-AF65-F5344CB8AC3E}">
        <p14:creationId xmlns:p14="http://schemas.microsoft.com/office/powerpoint/2010/main" val="2040526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iterate type="lt">
                                    <p:tmPct val="0"/>
                                  </p:iterate>
                                  <p:childTnLst>
                                    <p:set>
                                      <p:cBhvr>
                                        <p:cTn id="6" dur="1" fill="hold">
                                          <p:stCondLst>
                                            <p:cond delay="0"/>
                                          </p:stCondLst>
                                        </p:cTn>
                                        <p:tgtEl>
                                          <p:spTgt spid="19461"/>
                                        </p:tgtEl>
                                        <p:attrNameLst>
                                          <p:attrName>style.visibility</p:attrName>
                                        </p:attrNameLst>
                                      </p:cBhvr>
                                      <p:to>
                                        <p:strVal val="visible"/>
                                      </p:to>
                                    </p:set>
                                    <p:anim calcmode="lin" valueType="num">
                                      <p:cBhvr>
                                        <p:cTn id="7" dur="500" fill="hold"/>
                                        <p:tgtEl>
                                          <p:spTgt spid="19461"/>
                                        </p:tgtEl>
                                        <p:attrNameLst>
                                          <p:attrName>ppt_w</p:attrName>
                                        </p:attrNameLst>
                                      </p:cBhvr>
                                      <p:tavLst>
                                        <p:tav tm="0">
                                          <p:val>
                                            <p:fltVal val="0"/>
                                          </p:val>
                                        </p:tav>
                                        <p:tav tm="100000">
                                          <p:val>
                                            <p:strVal val="#ppt_w"/>
                                          </p:val>
                                        </p:tav>
                                      </p:tavLst>
                                    </p:anim>
                                    <p:anim calcmode="lin" valueType="num">
                                      <p:cBhvr>
                                        <p:cTn id="8" dur="500" fill="hold"/>
                                        <p:tgtEl>
                                          <p:spTgt spid="19461"/>
                                        </p:tgtEl>
                                        <p:attrNameLst>
                                          <p:attrName>ppt_h</p:attrName>
                                        </p:attrNameLst>
                                      </p:cBhvr>
                                      <p:tavLst>
                                        <p:tav tm="0">
                                          <p:val>
                                            <p:fltVal val="0"/>
                                          </p:val>
                                        </p:tav>
                                        <p:tav tm="100000">
                                          <p:val>
                                            <p:strVal val="#ppt_h"/>
                                          </p:val>
                                        </p:tav>
                                      </p:tavLst>
                                    </p:anim>
                                  </p:childTnLst>
                                </p:cTn>
                              </p:par>
                              <p:par>
                                <p:cTn id="9" presetID="31" presetClass="entr" presetSubtype="0" repeatCount="10000" fill="hold" grpId="1" nodeType="withEffect">
                                  <p:stCondLst>
                                    <p:cond delay="0"/>
                                  </p:stCondLst>
                                  <p:iterate type="lt">
                                    <p:tmPct val="5000"/>
                                  </p:iterate>
                                  <p:childTnLst>
                                    <p:set>
                                      <p:cBhvr>
                                        <p:cTn id="10" dur="1" fill="hold">
                                          <p:stCondLst>
                                            <p:cond delay="0"/>
                                          </p:stCondLst>
                                        </p:cTn>
                                        <p:tgtEl>
                                          <p:spTgt spid="19461"/>
                                        </p:tgtEl>
                                        <p:attrNameLst>
                                          <p:attrName>style.visibility</p:attrName>
                                        </p:attrNameLst>
                                      </p:cBhvr>
                                      <p:to>
                                        <p:strVal val="visible"/>
                                      </p:to>
                                    </p:set>
                                    <p:anim calcmode="lin" valueType="num">
                                      <p:cBhvr>
                                        <p:cTn id="11" dur="1000" fill="hold"/>
                                        <p:tgtEl>
                                          <p:spTgt spid="19461"/>
                                        </p:tgtEl>
                                        <p:attrNameLst>
                                          <p:attrName>ppt_w</p:attrName>
                                        </p:attrNameLst>
                                      </p:cBhvr>
                                      <p:tavLst>
                                        <p:tav tm="0">
                                          <p:val>
                                            <p:fltVal val="0"/>
                                          </p:val>
                                        </p:tav>
                                        <p:tav tm="100000">
                                          <p:val>
                                            <p:strVal val="#ppt_w"/>
                                          </p:val>
                                        </p:tav>
                                      </p:tavLst>
                                    </p:anim>
                                    <p:anim calcmode="lin" valueType="num">
                                      <p:cBhvr>
                                        <p:cTn id="12" dur="1000" fill="hold"/>
                                        <p:tgtEl>
                                          <p:spTgt spid="19461"/>
                                        </p:tgtEl>
                                        <p:attrNameLst>
                                          <p:attrName>ppt_h</p:attrName>
                                        </p:attrNameLst>
                                      </p:cBhvr>
                                      <p:tavLst>
                                        <p:tav tm="0">
                                          <p:val>
                                            <p:fltVal val="0"/>
                                          </p:val>
                                        </p:tav>
                                        <p:tav tm="100000">
                                          <p:val>
                                            <p:strVal val="#ppt_h"/>
                                          </p:val>
                                        </p:tav>
                                      </p:tavLst>
                                    </p:anim>
                                    <p:anim calcmode="lin" valueType="num">
                                      <p:cBhvr>
                                        <p:cTn id="13" dur="1000" fill="hold"/>
                                        <p:tgtEl>
                                          <p:spTgt spid="19461"/>
                                        </p:tgtEl>
                                        <p:attrNameLst>
                                          <p:attrName>style.rotation</p:attrName>
                                        </p:attrNameLst>
                                      </p:cBhvr>
                                      <p:tavLst>
                                        <p:tav tm="0">
                                          <p:val>
                                            <p:fltVal val="90"/>
                                          </p:val>
                                        </p:tav>
                                        <p:tav tm="100000">
                                          <p:val>
                                            <p:fltVal val="0"/>
                                          </p:val>
                                        </p:tav>
                                      </p:tavLst>
                                    </p:anim>
                                    <p:animEffect transition="in" filter="fade">
                                      <p:cBhvr>
                                        <p:cTn id="14" dur="1000"/>
                                        <p:tgtEl>
                                          <p:spTgt spid="19461"/>
                                        </p:tgtEl>
                                      </p:cBhvr>
                                    </p:animEffect>
                                  </p:childTnLst>
                                </p:cTn>
                              </p:par>
                              <p:par>
                                <p:cTn id="15" presetID="23" presetClass="entr" presetSubtype="16" fill="hold" grpId="0" nodeType="withEffect">
                                  <p:stCondLst>
                                    <p:cond delay="0"/>
                                  </p:stCondLst>
                                  <p:iterate type="lt">
                                    <p:tmPct val="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par>
                                <p:cTn id="19" presetID="31" presetClass="entr" presetSubtype="0" repeatCount="10000" fill="hold" grpId="1" nodeType="withEffect">
                                  <p:stCondLst>
                                    <p:cond delay="0"/>
                                  </p:stCondLst>
                                  <p:iterate type="lt">
                                    <p:tmPct val="5000"/>
                                  </p:iterate>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23" presetClass="entr" presetSubtype="16" fill="hold" grpId="0" nodeType="withEffect">
                                  <p:stCondLst>
                                    <p:cond delay="0"/>
                                  </p:stCondLst>
                                  <p:iterate type="lt">
                                    <p:tmPct val="0"/>
                                  </p:iterate>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par>
                                <p:cTn id="29" presetID="31" presetClass="entr" presetSubtype="0" repeatCount="10000" fill="hold" grpId="1" nodeType="withEffect">
                                  <p:stCondLst>
                                    <p:cond delay="0"/>
                                  </p:stCondLst>
                                  <p:iterate type="lt">
                                    <p:tmPct val="5000"/>
                                  </p:iterate>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utoUpdateAnimBg="0"/>
      <p:bldP spid="19461" grpId="1"/>
      <p:bldP spid="9" grpId="0" autoUpdateAnimBg="0"/>
      <p:bldP spid="9" grpId="1"/>
      <p:bldP spid="10" grpId="0" autoUpdateAnimBg="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57026" name="Picture 4" descr="https://lh6.googleusercontent.com/BeamCRqPJXDh5WpXDDz36oikZS1XxznUOAjs5rzCy_JRLnCB4G5gemRjsaFx30BqDe-RPlF4gb6J9btW0_uRYlFCHLodaix8YFA5LRgZ79ct6l_TTS6pPnkkx7rebRAqikZJkko=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3048000"/>
            <a:ext cx="1771651" cy="299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76200"/>
            <a:ext cx="5715000" cy="689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0"/>
          <p:cNvSpPr txBox="1">
            <a:spLocks noChangeArrowheads="1"/>
          </p:cNvSpPr>
          <p:nvPr/>
        </p:nvSpPr>
        <p:spPr bwMode="auto">
          <a:xfrm>
            <a:off x="1600200" y="1676400"/>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Times New Roman" panose="02020603050405020304" pitchFamily="18" charset="0"/>
              </a:defRPr>
            </a:lvl1pPr>
            <a:lvl2pPr marL="742950" indent="-285750" defTabSz="1216025">
              <a:defRPr>
                <a:solidFill>
                  <a:schemeClr val="tx1"/>
                </a:solidFill>
                <a:latin typeface="Times New Roman" panose="02020603050405020304" pitchFamily="18" charset="0"/>
              </a:defRPr>
            </a:lvl2pPr>
            <a:lvl3pPr marL="1143000" indent="-228600" defTabSz="1216025">
              <a:defRPr>
                <a:solidFill>
                  <a:schemeClr val="tx1"/>
                </a:solidFill>
                <a:latin typeface="Times New Roman" panose="02020603050405020304" pitchFamily="18" charset="0"/>
              </a:defRPr>
            </a:lvl3pPr>
            <a:lvl4pPr marL="1600200" indent="-228600" defTabSz="1216025">
              <a:defRPr>
                <a:solidFill>
                  <a:schemeClr val="tx1"/>
                </a:solidFill>
                <a:latin typeface="Times New Roman" panose="02020603050405020304" pitchFamily="18" charset="0"/>
              </a:defRPr>
            </a:lvl4pPr>
            <a:lvl5pPr marL="2057400" indent="-228600" defTabSz="1216025">
              <a:defRPr>
                <a:solidFill>
                  <a:schemeClr val="tx1"/>
                </a:solidFill>
                <a:latin typeface="Times New Roman" panose="02020603050405020304" pitchFamily="18" charset="0"/>
              </a:defRPr>
            </a:lvl5pPr>
            <a:lvl6pPr marL="2514600" indent="-228600" defTabSz="121602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121602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121602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1216025"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20000"/>
              </a:spcBef>
              <a:spcAft>
                <a:spcPct val="0"/>
              </a:spcAft>
              <a:defRPr/>
            </a:pPr>
            <a:r>
              <a:rPr lang="en-US" altLang="zh-CN" sz="5400" b="1" dirty="0">
                <a:solidFill>
                  <a:srgbClr val="C00000"/>
                </a:solidFill>
                <a:ea typeface="inpin heiti"/>
                <a:cs typeface="Times New Roman" panose="02020603050405020304" pitchFamily="18" charset="0"/>
                <a:sym typeface="Arial" panose="020B0604020202020204" pitchFamily="34" charset="0"/>
              </a:rPr>
              <a:t>LUYỆN </a:t>
            </a:r>
            <a:r>
              <a:rPr lang="en-US" altLang="zh-CN" sz="5400" b="1" dirty="0" smtClean="0">
                <a:solidFill>
                  <a:srgbClr val="C00000"/>
                </a:solidFill>
                <a:ea typeface="inpin heiti"/>
                <a:cs typeface="Times New Roman" panose="02020603050405020304" pitchFamily="18" charset="0"/>
                <a:sym typeface="Arial" panose="020B0604020202020204" pitchFamily="34" charset="0"/>
              </a:rPr>
              <a:t>ĐỌC</a:t>
            </a:r>
            <a:endParaRPr lang="en-US" altLang="zh-CN" sz="5400" b="1" dirty="0">
              <a:solidFill>
                <a:srgbClr val="C00000"/>
              </a:solidFill>
              <a:ea typeface="inpin heiti"/>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3785526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7"/>
          <p:cNvSpPr txBox="1">
            <a:spLocks noChangeArrowheads="1"/>
          </p:cNvSpPr>
          <p:nvPr/>
        </p:nvSpPr>
        <p:spPr bwMode="auto">
          <a:xfrm>
            <a:off x="838200" y="1295400"/>
            <a:ext cx="4610100"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Chú</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đội</a:t>
            </a:r>
            <a:endParaRPr lang="en-US" altLang="en-US" sz="2800" b="1" dirty="0">
              <a:latin typeface="Times New Roman" panose="02020603050405020304" pitchFamily="18" charset="0"/>
              <a:cs typeface="Times New Roman" panose="02020603050405020304" pitchFamily="18" charset="0"/>
            </a:endParaRPr>
          </a:p>
          <a:p>
            <a:pPr fontAlgn="base">
              <a:spcBef>
                <a:spcPts val="0"/>
              </a:spcBef>
              <a:spcAft>
                <a:spcPts val="600"/>
              </a:spcAft>
              <a:buFontTx/>
              <a:buNone/>
            </a:pPr>
            <a:r>
              <a:rPr lang="en-US" altLang="en-US" sz="2800" b="1" dirty="0">
                <a:latin typeface="Times New Roman" panose="02020603050405020304" pitchFamily="18" charset="0"/>
                <a:cs typeface="Times New Roman" panose="02020603050405020304" pitchFamily="18" charset="0"/>
              </a:rPr>
              <a:t>Sao </a:t>
            </a:r>
            <a:r>
              <a:rPr lang="en-US" altLang="en-US" sz="2800" b="1" dirty="0" err="1">
                <a:latin typeface="Times New Roman" panose="02020603050405020304" pitchFamily="18" charset="0"/>
                <a:cs typeface="Times New Roman" panose="02020603050405020304" pitchFamily="18" charset="0"/>
              </a:rPr>
              <a:t>lâu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lâu</a:t>
            </a:r>
            <a:r>
              <a:rPr lang="en-US" altLang="en-US" sz="2800" b="1" dirty="0">
                <a:latin typeface="Times New Roman" panose="02020603050405020304" pitchFamily="18" charset="0"/>
                <a:cs typeface="Times New Roman" panose="02020603050405020304" pitchFamily="18" charset="0"/>
              </a:rPr>
              <a:t> !</a:t>
            </a:r>
          </a:p>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Nhớ</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nhắc</a:t>
            </a:r>
            <a:r>
              <a:rPr lang="en-US" altLang="en-US" sz="2800" b="1" dirty="0">
                <a:latin typeface="Times New Roman" panose="02020603050405020304" pitchFamily="18" charset="0"/>
                <a:cs typeface="Times New Roman" panose="02020603050405020304" pitchFamily="18" charset="0"/>
              </a:rPr>
              <a:t>:</a:t>
            </a:r>
          </a:p>
          <a:p>
            <a:pPr fontAlgn="base">
              <a:spcBef>
                <a:spcPts val="0"/>
              </a:spcBef>
              <a:spcAft>
                <a:spcPts val="600"/>
              </a:spcAft>
              <a:buFontTx/>
              <a:buNone/>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giờ</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đâu</a:t>
            </a:r>
            <a:r>
              <a:rPr lang="en-US" altLang="en-US" sz="2800" b="1" dirty="0">
                <a:latin typeface="Times New Roman" panose="02020603050405020304" pitchFamily="18" charset="0"/>
                <a:cs typeface="Times New Roman" panose="02020603050405020304" pitchFamily="18" charset="0"/>
              </a:rPr>
              <a:t> ?</a:t>
            </a:r>
          </a:p>
        </p:txBody>
      </p:sp>
      <p:sp>
        <p:nvSpPr>
          <p:cNvPr id="15" name="Text Box 8"/>
          <p:cNvSpPr txBox="1">
            <a:spLocks noChangeArrowheads="1"/>
          </p:cNvSpPr>
          <p:nvPr/>
        </p:nvSpPr>
        <p:spPr bwMode="auto">
          <a:xfrm>
            <a:off x="838200" y="4043362"/>
            <a:ext cx="5486400"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Chú</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đâu</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đâu</a:t>
            </a:r>
            <a:r>
              <a:rPr lang="en-US" altLang="en-US" sz="2800" b="1" dirty="0">
                <a:latin typeface="Times New Roman" panose="02020603050405020304" pitchFamily="18" charset="0"/>
                <a:cs typeface="Times New Roman" panose="02020603050405020304" pitchFamily="18" charset="0"/>
              </a:rPr>
              <a:t> ?</a:t>
            </a:r>
          </a:p>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Trường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dằng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dặc</a:t>
            </a:r>
            <a:r>
              <a:rPr lang="en-US" altLang="en-US" sz="2800" b="1" dirty="0">
                <a:latin typeface="Times New Roman" panose="02020603050405020304" pitchFamily="18" charset="0"/>
                <a:cs typeface="Times New Roman" panose="02020603050405020304" pitchFamily="18" charset="0"/>
              </a:rPr>
              <a:t> ?</a:t>
            </a:r>
          </a:p>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Trường</a:t>
            </a:r>
            <a:r>
              <a:rPr lang="en-US" altLang="en-US" sz="2800" b="1" dirty="0">
                <a:latin typeface="Times New Roman" panose="02020603050405020304" pitchFamily="18" charset="0"/>
                <a:cs typeface="Times New Roman" panose="02020603050405020304" pitchFamily="18" charset="0"/>
              </a:rPr>
              <a:t> Sa </a:t>
            </a:r>
            <a:r>
              <a:rPr lang="en-US" altLang="en-US" sz="2800" b="1" dirty="0" err="1">
                <a:latin typeface="Times New Roman" panose="02020603050405020304" pitchFamily="18" charset="0"/>
                <a:cs typeface="Times New Roman" panose="02020603050405020304" pitchFamily="18" charset="0"/>
              </a:rPr>
              <a:t>đảo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nổi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chìm</a:t>
            </a:r>
            <a:r>
              <a:rPr lang="en-US" altLang="en-US" sz="2800" b="1" dirty="0">
                <a:latin typeface="Times New Roman" panose="02020603050405020304" pitchFamily="18" charset="0"/>
                <a:cs typeface="Times New Roman" panose="02020603050405020304" pitchFamily="18" charset="0"/>
              </a:rPr>
              <a:t> ?</a:t>
            </a:r>
          </a:p>
          <a:p>
            <a:pPr fontAlgn="base">
              <a:spcBef>
                <a:spcPts val="0"/>
              </a:spcBef>
              <a:spcAft>
                <a:spcPts val="600"/>
              </a:spcAft>
              <a:buFontTx/>
              <a:buNone/>
            </a:pPr>
            <a:r>
              <a:rPr lang="en-US" altLang="en-US" sz="2800" b="1" dirty="0">
                <a:latin typeface="Times New Roman" panose="02020603050405020304" pitchFamily="18" charset="0"/>
                <a:cs typeface="Times New Roman" panose="02020603050405020304" pitchFamily="18" charset="0"/>
              </a:rPr>
              <a:t>Hay </a:t>
            </a:r>
            <a:r>
              <a:rPr lang="en-US" altLang="en-US" sz="2800" b="1" dirty="0" err="1">
                <a:latin typeface="Times New Roman" panose="02020603050405020304" pitchFamily="18" charset="0"/>
                <a:cs typeface="Times New Roman" panose="02020603050405020304" pitchFamily="18" charset="0"/>
              </a:rPr>
              <a:t>Kon</a:t>
            </a:r>
            <a:r>
              <a:rPr lang="en-US" altLang="en-US" sz="2800" b="1" dirty="0">
                <a:latin typeface="Times New Roman" panose="02020603050405020304" pitchFamily="18" charset="0"/>
                <a:cs typeface="Times New Roman" panose="02020603050405020304" pitchFamily="18" charset="0"/>
              </a:rPr>
              <a:t> Tum, </a:t>
            </a:r>
            <a:r>
              <a:rPr lang="en-US" altLang="en-US" sz="2800" b="1" dirty="0" err="1">
                <a:latin typeface="Times New Roman" panose="02020603050405020304" pitchFamily="18" charset="0"/>
                <a:cs typeface="Times New Roman" panose="02020603050405020304" pitchFamily="18" charset="0"/>
              </a:rPr>
              <a:t>Đắk</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Lắk</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a:t>
            </a:r>
          </a:p>
        </p:txBody>
      </p:sp>
      <p:sp>
        <p:nvSpPr>
          <p:cNvPr id="16" name="Text Box 9"/>
          <p:cNvSpPr txBox="1">
            <a:spLocks noChangeArrowheads="1"/>
          </p:cNvSpPr>
          <p:nvPr/>
        </p:nvSpPr>
        <p:spPr bwMode="auto">
          <a:xfrm>
            <a:off x="7010400" y="1295400"/>
            <a:ext cx="4419600"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đỏ</a:t>
            </a:r>
            <a:r>
              <a:rPr lang="en-US" altLang="en-US" sz="2800" b="1" dirty="0">
                <a:latin typeface="Times New Roman" panose="02020603050405020304" pitchFamily="18" charset="0"/>
                <a:cs typeface="Times New Roman" panose="02020603050405020304" pitchFamily="18" charset="0"/>
              </a:rPr>
              <a:t> hoe </a:t>
            </a:r>
            <a:r>
              <a:rPr lang="en-US" altLang="en-US" sz="2800" b="1" dirty="0" err="1">
                <a:latin typeface="Times New Roman" panose="02020603050405020304" pitchFamily="18" charset="0"/>
                <a:cs typeface="Times New Roman" panose="02020603050405020304" pitchFamily="18" charset="0"/>
              </a:rPr>
              <a:t>đôi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mắt</a:t>
            </a:r>
            <a:endParaRPr lang="en-US" altLang="en-US" sz="2800" b="1" dirty="0">
              <a:latin typeface="Times New Roman" panose="02020603050405020304" pitchFamily="18" charset="0"/>
              <a:cs typeface="Times New Roman" panose="02020603050405020304" pitchFamily="18" charset="0"/>
            </a:endParaRPr>
          </a:p>
          <a:p>
            <a:pPr fontAlgn="base">
              <a:spcBef>
                <a:spcPts val="0"/>
              </a:spcBef>
              <a:spcAft>
                <a:spcPts val="600"/>
              </a:spcAft>
              <a:buFontTx/>
              <a:buNone/>
            </a:pPr>
            <a:r>
              <a:rPr lang="en-US" altLang="en-US" sz="2800" b="1" dirty="0">
                <a:latin typeface="Times New Roman" panose="02020603050405020304" pitchFamily="18" charset="0"/>
                <a:cs typeface="Times New Roman" panose="02020603050405020304" pitchFamily="18" charset="0"/>
              </a:rPr>
              <a:t>Ba </a:t>
            </a:r>
            <a:r>
              <a:rPr lang="en-US" altLang="en-US" sz="2800" b="1" dirty="0" err="1">
                <a:latin typeface="Times New Roman" panose="02020603050405020304" pitchFamily="18" charset="0"/>
                <a:cs typeface="Times New Roman" panose="02020603050405020304" pitchFamily="18" charset="0"/>
              </a:rPr>
              <a:t>ngước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thờ</a:t>
            </a:r>
            <a:r>
              <a:rPr lang="en-US" altLang="en-US" sz="2800" b="1" dirty="0">
                <a:latin typeface="Times New Roman" panose="02020603050405020304" pitchFamily="18" charset="0"/>
                <a:cs typeface="Times New Roman" panose="02020603050405020304" pitchFamily="18" charset="0"/>
              </a:rPr>
              <a:t>:</a:t>
            </a:r>
          </a:p>
          <a:p>
            <a:pPr fontAlgn="base">
              <a:spcBef>
                <a:spcPts val="0"/>
              </a:spcBef>
              <a:spcAft>
                <a:spcPts val="600"/>
              </a:spcAft>
              <a:buFontTx/>
              <a:buNone/>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endParaRPr lang="en-US" altLang="en-US" sz="2800" b="1" dirty="0">
              <a:latin typeface="Times New Roman" panose="02020603050405020304" pitchFamily="18" charset="0"/>
              <a:cs typeface="Times New Roman" panose="02020603050405020304" pitchFamily="18" charset="0"/>
            </a:endParaRPr>
          </a:p>
          <a:p>
            <a:pPr fontAlgn="base">
              <a:spcBef>
                <a:spcPts val="0"/>
              </a:spcBef>
              <a:spcAft>
                <a:spcPts val="600"/>
              </a:spcAft>
              <a:buFontTx/>
              <a:buNone/>
            </a:pPr>
            <a:r>
              <a:rPr lang="en-US" altLang="en-US" sz="2800" b="1" dirty="0" err="1">
                <a:latin typeface="Times New Roman" panose="02020603050405020304" pitchFamily="18" charset="0"/>
                <a:cs typeface="Times New Roman" panose="02020603050405020304" pitchFamily="18" charset="0"/>
              </a:rPr>
              <a:t>Chú</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bên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Hồ</a:t>
            </a:r>
            <a:r>
              <a:rPr lang="en-US" altLang="en-US" sz="2800" b="1" dirty="0">
                <a:latin typeface="Times New Roman" panose="02020603050405020304" pitchFamily="18" charset="0"/>
                <a:cs typeface="Times New Roman" panose="02020603050405020304" pitchFamily="18" charset="0"/>
              </a:rPr>
              <a:t>.</a:t>
            </a:r>
          </a:p>
        </p:txBody>
      </p:sp>
      <p:sp>
        <p:nvSpPr>
          <p:cNvPr id="17" name="Text Box 16"/>
          <p:cNvSpPr txBox="1">
            <a:spLocks noChangeArrowheads="1"/>
          </p:cNvSpPr>
          <p:nvPr/>
        </p:nvSpPr>
        <p:spPr bwMode="auto">
          <a:xfrm>
            <a:off x="9255642" y="3884611"/>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ts val="0"/>
              </a:spcBef>
              <a:spcAft>
                <a:spcPts val="600"/>
              </a:spcAft>
              <a:buFontTx/>
              <a:buNone/>
            </a:pPr>
            <a:r>
              <a:rPr lang="en-US" altLang="en-US" sz="2400" b="1" i="1">
                <a:latin typeface="Times New Roman" panose="02020603050405020304" pitchFamily="18" charset="0"/>
                <a:cs typeface="Times New Roman" panose="02020603050405020304" pitchFamily="18" charset="0"/>
              </a:rPr>
              <a:t>Dương Huy</a:t>
            </a:r>
          </a:p>
        </p:txBody>
      </p:sp>
      <p:sp>
        <p:nvSpPr>
          <p:cNvPr id="7" name="Text Box 6"/>
          <p:cNvSpPr txBox="1">
            <a:spLocks noChangeArrowheads="1"/>
          </p:cNvSpPr>
          <p:nvPr/>
        </p:nvSpPr>
        <p:spPr bwMode="auto">
          <a:xfrm>
            <a:off x="4648200" y="199657"/>
            <a:ext cx="2171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n-US" altLang="en-US" b="1" dirty="0">
                <a:solidFill>
                  <a:srgbClr val="0070C0"/>
                </a:solidFill>
                <a:latin typeface="Times New Roman" panose="02020603050405020304" pitchFamily="18" charset="0"/>
                <a:cs typeface="Times New Roman" panose="02020603050405020304" pitchFamily="18" charset="0"/>
              </a:rPr>
              <a:t>TẬP ĐỌC</a:t>
            </a:r>
          </a:p>
        </p:txBody>
      </p:sp>
      <p:sp>
        <p:nvSpPr>
          <p:cNvPr id="8" name="Text Box 6"/>
          <p:cNvSpPr txBox="1">
            <a:spLocks noChangeArrowheads="1"/>
          </p:cNvSpPr>
          <p:nvPr/>
        </p:nvSpPr>
        <p:spPr bwMode="auto">
          <a:xfrm>
            <a:off x="3378495" y="707656"/>
            <a:ext cx="487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n-US" altLang="en-US" b="1" dirty="0">
                <a:solidFill>
                  <a:srgbClr val="0070C0"/>
                </a:solidFill>
                <a:latin typeface="Times New Roman" panose="02020603050405020304" pitchFamily="18" charset="0"/>
                <a:cs typeface="Times New Roman" panose="02020603050405020304" pitchFamily="18" charset="0"/>
              </a:rPr>
              <a:t>CHÚ Ở BÊN BÁC HỒ</a:t>
            </a:r>
          </a:p>
        </p:txBody>
      </p:sp>
      <p:sp>
        <p:nvSpPr>
          <p:cNvPr id="10" name="AutoShape 14"/>
          <p:cNvSpPr>
            <a:spLocks noChangeArrowheads="1"/>
          </p:cNvSpPr>
          <p:nvPr/>
        </p:nvSpPr>
        <p:spPr bwMode="auto">
          <a:xfrm>
            <a:off x="6019800" y="4354512"/>
            <a:ext cx="4191000" cy="1589088"/>
          </a:xfrm>
          <a:prstGeom prst="irregularSeal2">
            <a:avLst/>
          </a:prstGeom>
          <a:solidFill>
            <a:srgbClr val="FFCC00"/>
          </a:solidFill>
          <a:ln w="9525">
            <a:solidFill>
              <a:srgbClr val="66FF33"/>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nTime" panose="020B7200000000000000" pitchFamily="34" charset="0"/>
            </a:endParaRPr>
          </a:p>
        </p:txBody>
      </p:sp>
      <p:sp>
        <p:nvSpPr>
          <p:cNvPr id="11" name="Text Box 15"/>
          <p:cNvSpPr txBox="1">
            <a:spLocks noChangeArrowheads="1"/>
          </p:cNvSpPr>
          <p:nvPr/>
        </p:nvSpPr>
        <p:spPr bwMode="auto">
          <a:xfrm>
            <a:off x="6858000" y="4908550"/>
            <a:ext cx="2590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SGK </a:t>
            </a:r>
            <a:r>
              <a:rPr lang="en-US" altLang="en-US" sz="2800" dirty="0" err="1">
                <a:latin typeface="Times New Roman" panose="02020603050405020304" pitchFamily="18" charset="0"/>
                <a:cs typeface="Times New Roman" panose="02020603050405020304" pitchFamily="18" charset="0"/>
              </a:rPr>
              <a:t>trang</a:t>
            </a:r>
            <a:r>
              <a:rPr lang="en-US" altLang="en-US" sz="2800" dirty="0">
                <a:latin typeface="Times New Roman" panose="02020603050405020304" pitchFamily="18" charset="0"/>
                <a:cs typeface="Times New Roman" panose="02020603050405020304" pitchFamily="18" charset="0"/>
              </a:rPr>
              <a:t>  16 </a:t>
            </a:r>
          </a:p>
        </p:txBody>
      </p:sp>
    </p:spTree>
    <p:extLst>
      <p:ext uri="{BB962C8B-B14F-4D97-AF65-F5344CB8AC3E}">
        <p14:creationId xmlns:p14="http://schemas.microsoft.com/office/powerpoint/2010/main" val="4212025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343400" y="558800"/>
            <a:ext cx="3429000" cy="1295400"/>
          </a:xfrm>
          <a:prstGeom prst="roundRect">
            <a:avLst/>
          </a:prstGeom>
          <a:ln>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algn="ctr" eaLnBrk="0" fontAlgn="base" hangingPunct="0">
              <a:spcBef>
                <a:spcPct val="0"/>
              </a:spcBef>
              <a:spcAft>
                <a:spcPct val="0"/>
              </a:spcAft>
              <a:defRPr/>
            </a:pPr>
            <a:r>
              <a:rPr lang="en-US" sz="4000" b="1" dirty="0" err="1">
                <a:solidFill>
                  <a:prstClr val="black"/>
                </a:solidFill>
                <a:latin typeface="Times New Roman" pitchFamily="18" charset="0"/>
                <a:cs typeface="Times New Roman" pitchFamily="18" charset="0"/>
              </a:rPr>
              <a:t>Luyện</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đọc</a:t>
            </a:r>
            <a:r>
              <a:rPr lang="en-US" sz="4000" b="1" dirty="0">
                <a:solidFill>
                  <a:prstClr val="black"/>
                </a:solidFill>
                <a:latin typeface="Times New Roman" pitchFamily="18" charset="0"/>
                <a:cs typeface="Times New Roman" pitchFamily="18" charset="0"/>
              </a:rPr>
              <a:t> </a:t>
            </a:r>
          </a:p>
          <a:p>
            <a:pPr algn="ctr" eaLnBrk="0" fontAlgn="base" hangingPunct="0">
              <a:spcBef>
                <a:spcPct val="0"/>
              </a:spcBef>
              <a:spcAft>
                <a:spcPct val="0"/>
              </a:spcAft>
              <a:defRPr/>
            </a:pPr>
            <a:r>
              <a:rPr lang="en-US" sz="4000" b="1" dirty="0" err="1">
                <a:solidFill>
                  <a:prstClr val="black"/>
                </a:solidFill>
                <a:latin typeface="Times New Roman" pitchFamily="18" charset="0"/>
                <a:cs typeface="Times New Roman" pitchFamily="18" charset="0"/>
              </a:rPr>
              <a:t>từ</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khó</a:t>
            </a:r>
            <a:r>
              <a:rPr lang="en-US" sz="4000" b="1" dirty="0">
                <a:solidFill>
                  <a:prstClr val="black"/>
                </a:solidFill>
                <a:latin typeface="Times New Roman" pitchFamily="18" charset="0"/>
                <a:cs typeface="Times New Roman" pitchFamily="18" charset="0"/>
              </a:rPr>
              <a:t>:</a:t>
            </a:r>
          </a:p>
        </p:txBody>
      </p:sp>
      <p:sp>
        <p:nvSpPr>
          <p:cNvPr id="7" name="Rectangle 11"/>
          <p:cNvSpPr>
            <a:spLocks noChangeArrowheads="1"/>
          </p:cNvSpPr>
          <p:nvPr/>
        </p:nvSpPr>
        <p:spPr bwMode="auto">
          <a:xfrm>
            <a:off x="1780380" y="4167185"/>
            <a:ext cx="30061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dirty="0" err="1">
                <a:solidFill>
                  <a:srgbClr val="0070C0"/>
                </a:solidFill>
                <a:latin typeface="Times New Roman" panose="02020603050405020304" pitchFamily="18" charset="0"/>
              </a:rPr>
              <a:t>đỏ</a:t>
            </a:r>
            <a:r>
              <a:rPr lang="en-US" altLang="en-US" sz="4000" b="1" dirty="0">
                <a:solidFill>
                  <a:srgbClr val="0070C0"/>
                </a:solidFill>
                <a:latin typeface="Times New Roman" panose="02020603050405020304" pitchFamily="18" charset="0"/>
              </a:rPr>
              <a:t> hoe </a:t>
            </a:r>
          </a:p>
        </p:txBody>
      </p:sp>
      <p:sp>
        <p:nvSpPr>
          <p:cNvPr id="8" name="Rectangle 15"/>
          <p:cNvSpPr>
            <a:spLocks noChangeArrowheads="1"/>
          </p:cNvSpPr>
          <p:nvPr/>
        </p:nvSpPr>
        <p:spPr bwMode="auto">
          <a:xfrm>
            <a:off x="1371600" y="2438400"/>
            <a:ext cx="4703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dirty="0">
                <a:solidFill>
                  <a:srgbClr val="0070C0"/>
                </a:solidFill>
                <a:latin typeface="Times New Roman" panose="02020603050405020304" pitchFamily="18" charset="0"/>
              </a:rPr>
              <a:t> </a:t>
            </a:r>
            <a:r>
              <a:rPr lang="en-US" altLang="en-US" sz="4000" b="1" dirty="0" err="1">
                <a:solidFill>
                  <a:srgbClr val="0070C0"/>
                </a:solidFill>
                <a:latin typeface="Times New Roman" panose="02020603050405020304" pitchFamily="18" charset="0"/>
              </a:rPr>
              <a:t>dài</a:t>
            </a:r>
            <a:r>
              <a:rPr lang="en-US" altLang="en-US" sz="4000" b="1" dirty="0">
                <a:solidFill>
                  <a:srgbClr val="0070C0"/>
                </a:solidFill>
                <a:latin typeface="Times New Roman" panose="02020603050405020304" pitchFamily="18" charset="0"/>
              </a:rPr>
              <a:t> </a:t>
            </a:r>
            <a:r>
              <a:rPr lang="en-US" altLang="en-US" sz="4000" b="1" dirty="0" err="1">
                <a:solidFill>
                  <a:srgbClr val="0070C0"/>
                </a:solidFill>
                <a:latin typeface="Times New Roman" panose="02020603050405020304" pitchFamily="18" charset="0"/>
              </a:rPr>
              <a:t>dằng</a:t>
            </a:r>
            <a:r>
              <a:rPr lang="en-US" altLang="en-US" sz="4000" b="1" dirty="0">
                <a:solidFill>
                  <a:srgbClr val="0070C0"/>
                </a:solidFill>
                <a:latin typeface="Times New Roman" panose="02020603050405020304" pitchFamily="18" charset="0"/>
              </a:rPr>
              <a:t> </a:t>
            </a:r>
            <a:r>
              <a:rPr lang="en-US" altLang="en-US" sz="4000" b="1" dirty="0" err="1">
                <a:solidFill>
                  <a:srgbClr val="0070C0"/>
                </a:solidFill>
                <a:latin typeface="Times New Roman" panose="02020603050405020304" pitchFamily="18" charset="0"/>
              </a:rPr>
              <a:t>dặc</a:t>
            </a:r>
            <a:r>
              <a:rPr lang="en-US" altLang="en-US" sz="4000" b="1" dirty="0">
                <a:solidFill>
                  <a:srgbClr val="0070C0"/>
                </a:solidFill>
                <a:latin typeface="Times New Roman" panose="02020603050405020304" pitchFamily="18" charset="0"/>
              </a:rPr>
              <a:t> </a:t>
            </a:r>
          </a:p>
        </p:txBody>
      </p:sp>
      <p:sp>
        <p:nvSpPr>
          <p:cNvPr id="10" name="Text Box 40"/>
          <p:cNvSpPr txBox="1">
            <a:spLocks noChangeArrowheads="1"/>
          </p:cNvSpPr>
          <p:nvPr/>
        </p:nvSpPr>
        <p:spPr bwMode="auto">
          <a:xfrm>
            <a:off x="8001000" y="3305174"/>
            <a:ext cx="42719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dirty="0" err="1">
                <a:solidFill>
                  <a:srgbClr val="0070C0"/>
                </a:solidFill>
                <a:latin typeface="Times New Roman" panose="02020603050405020304" pitchFamily="18" charset="0"/>
              </a:rPr>
              <a:t>Đắk</a:t>
            </a:r>
            <a:r>
              <a:rPr lang="en-US" altLang="en-US" sz="4000" b="1" dirty="0">
                <a:solidFill>
                  <a:srgbClr val="0070C0"/>
                </a:solidFill>
                <a:latin typeface="Times New Roman" panose="02020603050405020304" pitchFamily="18" charset="0"/>
              </a:rPr>
              <a:t> </a:t>
            </a:r>
            <a:r>
              <a:rPr lang="en-US" altLang="en-US" sz="4000" b="1" dirty="0" err="1">
                <a:solidFill>
                  <a:srgbClr val="0070C0"/>
                </a:solidFill>
                <a:latin typeface="Times New Roman" panose="02020603050405020304" pitchFamily="18" charset="0"/>
              </a:rPr>
              <a:t>Lắk</a:t>
            </a:r>
            <a:endParaRPr lang="en-US" altLang="en-US" sz="4000" b="1" dirty="0">
              <a:solidFill>
                <a:srgbClr val="0070C0"/>
              </a:solidFill>
              <a:latin typeface="Times New Roman" panose="02020603050405020304" pitchFamily="18" charset="0"/>
            </a:endParaRPr>
          </a:p>
        </p:txBody>
      </p:sp>
      <p:sp>
        <p:nvSpPr>
          <p:cNvPr id="11" name="Rectangle 15"/>
          <p:cNvSpPr>
            <a:spLocks noChangeArrowheads="1"/>
          </p:cNvSpPr>
          <p:nvPr/>
        </p:nvSpPr>
        <p:spPr bwMode="auto">
          <a:xfrm>
            <a:off x="8001000" y="2438400"/>
            <a:ext cx="39555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dirty="0">
                <a:solidFill>
                  <a:srgbClr val="0070C0"/>
                </a:solidFill>
                <a:latin typeface="Times New Roman" panose="02020603050405020304" pitchFamily="18" charset="0"/>
              </a:rPr>
              <a:t> </a:t>
            </a:r>
            <a:r>
              <a:rPr lang="en-US" altLang="en-US" sz="4000" b="1" dirty="0" err="1">
                <a:solidFill>
                  <a:srgbClr val="0070C0"/>
                </a:solidFill>
                <a:latin typeface="Times New Roman" panose="02020603050405020304" pitchFamily="18" charset="0"/>
              </a:rPr>
              <a:t>đảo</a:t>
            </a:r>
            <a:r>
              <a:rPr lang="en-US" altLang="en-US" sz="4000" b="1" dirty="0">
                <a:solidFill>
                  <a:srgbClr val="0070C0"/>
                </a:solidFill>
                <a:latin typeface="Times New Roman" panose="02020603050405020304" pitchFamily="18" charset="0"/>
              </a:rPr>
              <a:t> </a:t>
            </a:r>
            <a:r>
              <a:rPr lang="en-US" altLang="en-US" sz="4000" b="1" dirty="0" err="1">
                <a:solidFill>
                  <a:srgbClr val="0070C0"/>
                </a:solidFill>
                <a:latin typeface="Times New Roman" panose="02020603050405020304" pitchFamily="18" charset="0"/>
              </a:rPr>
              <a:t>nổi</a:t>
            </a:r>
            <a:r>
              <a:rPr lang="en-US" altLang="en-US" sz="4000" b="1" dirty="0">
                <a:solidFill>
                  <a:srgbClr val="0070C0"/>
                </a:solidFill>
                <a:latin typeface="Times New Roman" panose="02020603050405020304" pitchFamily="18" charset="0"/>
              </a:rPr>
              <a:t> </a:t>
            </a:r>
          </a:p>
        </p:txBody>
      </p:sp>
      <p:sp>
        <p:nvSpPr>
          <p:cNvPr id="12" name="Rectangle 15"/>
          <p:cNvSpPr>
            <a:spLocks noChangeArrowheads="1"/>
          </p:cNvSpPr>
          <p:nvPr/>
        </p:nvSpPr>
        <p:spPr bwMode="auto">
          <a:xfrm>
            <a:off x="1552575" y="3305174"/>
            <a:ext cx="39555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4000" b="1">
                <a:solidFill>
                  <a:srgbClr val="0070C0"/>
                </a:solidFill>
                <a:latin typeface="Times New Roman" panose="02020603050405020304" pitchFamily="18" charset="0"/>
              </a:rPr>
              <a:t> Kon Tum </a:t>
            </a:r>
          </a:p>
        </p:txBody>
      </p:sp>
    </p:spTree>
    <p:extLst>
      <p:ext uri="{BB962C8B-B14F-4D97-AF65-F5344CB8AC3E}">
        <p14:creationId xmlns:p14="http://schemas.microsoft.com/office/powerpoint/2010/main" val="618478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4" descr="https://lh6.googleusercontent.com/BeamCRqPJXDh5WpXDDz36oikZS1XxznUOAjs5rzCy_JRLnCB4G5gemRjsaFx30BqDe-RPlF4gb6J9btW0_uRYlFCHLodaix8YFA5LRgZ79ct6l_TTS6pPnkkx7rebRAqikZJkko=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3048000"/>
            <a:ext cx="1771651" cy="299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76200"/>
            <a:ext cx="5715000" cy="689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0"/>
          <p:cNvSpPr txBox="1">
            <a:spLocks noChangeArrowheads="1"/>
          </p:cNvSpPr>
          <p:nvPr/>
        </p:nvSpPr>
        <p:spPr bwMode="auto">
          <a:xfrm>
            <a:off x="1600200" y="1676400"/>
            <a:ext cx="4267200" cy="18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Times New Roman" panose="02020603050405020304" pitchFamily="18" charset="0"/>
              </a:defRPr>
            </a:lvl1pPr>
            <a:lvl2pPr marL="742950" indent="-285750" defTabSz="1216025">
              <a:defRPr>
                <a:solidFill>
                  <a:schemeClr val="tx1"/>
                </a:solidFill>
                <a:latin typeface="Times New Roman" panose="02020603050405020304" pitchFamily="18" charset="0"/>
              </a:defRPr>
            </a:lvl2pPr>
            <a:lvl3pPr marL="1143000" indent="-228600" defTabSz="1216025">
              <a:defRPr>
                <a:solidFill>
                  <a:schemeClr val="tx1"/>
                </a:solidFill>
                <a:latin typeface="Times New Roman" panose="02020603050405020304" pitchFamily="18" charset="0"/>
              </a:defRPr>
            </a:lvl3pPr>
            <a:lvl4pPr marL="1600200" indent="-228600" defTabSz="1216025">
              <a:defRPr>
                <a:solidFill>
                  <a:schemeClr val="tx1"/>
                </a:solidFill>
                <a:latin typeface="Times New Roman" panose="02020603050405020304" pitchFamily="18" charset="0"/>
              </a:defRPr>
            </a:lvl4pPr>
            <a:lvl5pPr marL="2057400" indent="-228600" defTabSz="1216025">
              <a:defRPr>
                <a:solidFill>
                  <a:schemeClr val="tx1"/>
                </a:solidFill>
                <a:latin typeface="Times New Roman" panose="02020603050405020304" pitchFamily="18" charset="0"/>
              </a:defRPr>
            </a:lvl5pPr>
            <a:lvl6pPr marL="2514600" indent="-228600" defTabSz="121602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121602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121602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1216025"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20000"/>
              </a:spcBef>
              <a:spcAft>
                <a:spcPct val="0"/>
              </a:spcAft>
              <a:defRPr/>
            </a:pPr>
            <a:r>
              <a:rPr lang="en-US" altLang="zh-CN" sz="5400" b="1" dirty="0">
                <a:solidFill>
                  <a:srgbClr val="C00000"/>
                </a:solidFill>
                <a:ea typeface="inpin heiti"/>
                <a:cs typeface="Times New Roman" panose="02020603050405020304" pitchFamily="18" charset="0"/>
                <a:sym typeface="Arial" panose="020B0604020202020204" pitchFamily="34" charset="0"/>
              </a:rPr>
              <a:t>LUYỆN </a:t>
            </a:r>
            <a:r>
              <a:rPr lang="en-US" altLang="zh-CN" sz="5400" b="1" dirty="0" smtClean="0">
                <a:solidFill>
                  <a:srgbClr val="C00000"/>
                </a:solidFill>
                <a:ea typeface="inpin heiti"/>
                <a:cs typeface="Times New Roman" panose="02020603050405020304" pitchFamily="18" charset="0"/>
                <a:sym typeface="Arial" panose="020B0604020202020204" pitchFamily="34" charset="0"/>
              </a:rPr>
              <a:t>ĐỌC</a:t>
            </a:r>
          </a:p>
          <a:p>
            <a:pPr algn="ctr" fontAlgn="base">
              <a:spcBef>
                <a:spcPct val="20000"/>
              </a:spcBef>
              <a:spcAft>
                <a:spcPct val="0"/>
              </a:spcAft>
              <a:defRPr/>
            </a:pPr>
            <a:r>
              <a:rPr lang="en-US" altLang="zh-CN" sz="5400" b="1" dirty="0" smtClean="0">
                <a:solidFill>
                  <a:srgbClr val="C00000"/>
                </a:solidFill>
                <a:ea typeface="inpin heiti"/>
                <a:cs typeface="Times New Roman" panose="02020603050405020304" pitchFamily="18" charset="0"/>
                <a:sym typeface="Arial" panose="020B0604020202020204" pitchFamily="34" charset="0"/>
              </a:rPr>
              <a:t>ĐOẠN</a:t>
            </a:r>
            <a:endParaRPr lang="en-US" altLang="zh-CN" sz="5400" b="1" dirty="0">
              <a:solidFill>
                <a:srgbClr val="C00000"/>
              </a:solidFill>
              <a:ea typeface="inpin heiti"/>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7787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921000" y="696380"/>
            <a:ext cx="6197600" cy="1081617"/>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SG">
              <a:solidFill>
                <a:prstClr val="white"/>
              </a:solidFill>
            </a:endParaRPr>
          </a:p>
        </p:txBody>
      </p:sp>
      <p:sp>
        <p:nvSpPr>
          <p:cNvPr id="6" name="Title 1"/>
          <p:cNvSpPr txBox="1">
            <a:spLocks/>
          </p:cNvSpPr>
          <p:nvPr/>
        </p:nvSpPr>
        <p:spPr bwMode="auto">
          <a:xfrm>
            <a:off x="1905000" y="728722"/>
            <a:ext cx="8229600" cy="939800"/>
          </a:xfrm>
          <a:prstGeom prst="rect">
            <a:avLst/>
          </a:prstGeom>
          <a:noFill/>
          <a:ln w="9525">
            <a:noFill/>
            <a:miter lim="800000"/>
            <a:headEnd/>
            <a:tailEnd/>
          </a:ln>
        </p:spPr>
        <p:txBody>
          <a:bodyPr anchor="ctr"/>
          <a:lstStyle/>
          <a:p>
            <a:pPr algn="ctr">
              <a:defRPr/>
            </a:pPr>
            <a:r>
              <a:rPr lang="en-US" sz="5400" b="1" kern="0" dirty="0" err="1">
                <a:solidFill>
                  <a:prstClr val="white"/>
                </a:solidFill>
                <a:latin typeface="Times New Roman" pitchFamily="18" charset="0"/>
                <a:cs typeface="Times New Roman" pitchFamily="18" charset="0"/>
              </a:rPr>
              <a:t>Luyện</a:t>
            </a:r>
            <a:r>
              <a:rPr lang="en-US" sz="5400" b="1" kern="0" dirty="0">
                <a:solidFill>
                  <a:prstClr val="white"/>
                </a:solidFill>
                <a:latin typeface="Times New Roman" pitchFamily="18" charset="0"/>
                <a:cs typeface="Times New Roman" pitchFamily="18" charset="0"/>
              </a:rPr>
              <a:t> </a:t>
            </a:r>
            <a:r>
              <a:rPr lang="en-US" sz="5400" b="1" kern="0" dirty="0" err="1">
                <a:solidFill>
                  <a:prstClr val="white"/>
                </a:solidFill>
                <a:latin typeface="Times New Roman" pitchFamily="18" charset="0"/>
                <a:cs typeface="Times New Roman" pitchFamily="18" charset="0"/>
              </a:rPr>
              <a:t>đọc</a:t>
            </a:r>
            <a:r>
              <a:rPr lang="en-US" sz="5400" b="1" kern="0" dirty="0">
                <a:solidFill>
                  <a:prstClr val="white"/>
                </a:solidFill>
                <a:latin typeface="Times New Roman" pitchFamily="18" charset="0"/>
                <a:cs typeface="Times New Roman" pitchFamily="18" charset="0"/>
              </a:rPr>
              <a:t> </a:t>
            </a:r>
            <a:r>
              <a:rPr lang="en-US" sz="5400" b="1" kern="0" dirty="0" err="1">
                <a:solidFill>
                  <a:prstClr val="white"/>
                </a:solidFill>
                <a:latin typeface="Times New Roman" pitchFamily="18" charset="0"/>
                <a:cs typeface="Times New Roman" pitchFamily="18" charset="0"/>
              </a:rPr>
              <a:t>đoạn</a:t>
            </a:r>
            <a:r>
              <a:rPr lang="en-US" sz="5400" b="1" kern="0" dirty="0">
                <a:solidFill>
                  <a:prstClr val="white"/>
                </a:solidFill>
                <a:latin typeface="Times New Roman" pitchFamily="18" charset="0"/>
                <a:cs typeface="Times New Roman" pitchFamily="18" charset="0"/>
              </a:rPr>
              <a:t> 1</a:t>
            </a:r>
          </a:p>
        </p:txBody>
      </p:sp>
      <p:sp>
        <p:nvSpPr>
          <p:cNvPr id="8" name="Rectangle 6"/>
          <p:cNvSpPr>
            <a:spLocks noChangeArrowheads="1"/>
          </p:cNvSpPr>
          <p:nvPr/>
        </p:nvSpPr>
        <p:spPr bwMode="auto">
          <a:xfrm>
            <a:off x="3124200" y="2209800"/>
            <a:ext cx="6324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50000"/>
              </a:spcBef>
              <a:spcAft>
                <a:spcPct val="0"/>
              </a:spcAft>
            </a:pPr>
            <a:r>
              <a:rPr lang="en-US" altLang="en-US" sz="4000" b="1" dirty="0" err="1">
                <a:latin typeface="Times New Roman" panose="02020603050405020304" pitchFamily="18" charset="0"/>
                <a:cs typeface="Times New Roman" panose="02020603050405020304" pitchFamily="18" charset="0"/>
              </a:rPr>
              <a:t>Chú</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bộ</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đội</a:t>
            </a:r>
            <a:endParaRPr lang="en-US" altLang="en-US" sz="4000" b="1" dirty="0">
              <a:latin typeface="Times New Roman" panose="02020603050405020304" pitchFamily="18" charset="0"/>
              <a:cs typeface="Times New Roman" panose="02020603050405020304" pitchFamily="18" charset="0"/>
            </a:endParaRPr>
          </a:p>
          <a:p>
            <a:pPr fontAlgn="base">
              <a:spcBef>
                <a:spcPct val="50000"/>
              </a:spcBef>
              <a:spcAft>
                <a:spcPct val="0"/>
              </a:spcAft>
            </a:pPr>
            <a:r>
              <a:rPr lang="en-US" altLang="en-US" sz="4000" b="1" dirty="0">
                <a:latin typeface="Times New Roman" panose="02020603050405020304" pitchFamily="18" charset="0"/>
                <a:cs typeface="Times New Roman" panose="02020603050405020304" pitchFamily="18" charset="0"/>
              </a:rPr>
              <a:t>Sao </a:t>
            </a:r>
            <a:r>
              <a:rPr lang="en-US" altLang="en-US" sz="4000" b="1" dirty="0" err="1">
                <a:latin typeface="Times New Roman" panose="02020603050405020304" pitchFamily="18" charset="0"/>
                <a:cs typeface="Times New Roman" panose="02020603050405020304" pitchFamily="18" charset="0"/>
              </a:rPr>
              <a:t>lâu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quá</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lâu</a:t>
            </a:r>
            <a:r>
              <a:rPr lang="en-US" altLang="en-US" sz="4000" b="1" dirty="0">
                <a:latin typeface="Times New Roman" panose="02020603050405020304" pitchFamily="18" charset="0"/>
                <a:cs typeface="Times New Roman" panose="02020603050405020304" pitchFamily="18" charset="0"/>
              </a:rPr>
              <a:t>!</a:t>
            </a:r>
          </a:p>
          <a:p>
            <a:pPr fontAlgn="base">
              <a:spcBef>
                <a:spcPct val="50000"/>
              </a:spcBef>
              <a:spcAft>
                <a:spcPct val="0"/>
              </a:spcAft>
            </a:pPr>
            <a:r>
              <a:rPr lang="en-US" altLang="en-US" sz="4000" b="1" dirty="0" err="1">
                <a:latin typeface="Times New Roman" panose="02020603050405020304" pitchFamily="18" charset="0"/>
                <a:cs typeface="Times New Roman" panose="02020603050405020304" pitchFamily="18" charset="0"/>
              </a:rPr>
              <a:t>Nhớ</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chú</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thường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nhắc</a:t>
            </a:r>
            <a:r>
              <a:rPr lang="en-US" altLang="en-US" sz="4000" b="1" dirty="0">
                <a:latin typeface="Times New Roman" panose="02020603050405020304" pitchFamily="18" charset="0"/>
                <a:cs typeface="Times New Roman" panose="02020603050405020304" pitchFamily="18" charset="0"/>
              </a:rPr>
              <a:t>:</a:t>
            </a:r>
          </a:p>
          <a:p>
            <a:pPr fontAlgn="base">
              <a:spcBef>
                <a:spcPct val="50000"/>
              </a:spcBef>
              <a:spcAft>
                <a:spcPct val="0"/>
              </a:spcAft>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Chú</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bây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giờ</a:t>
            </a:r>
            <a:r>
              <a:rPr lang="en-US" altLang="en-US" sz="4000" b="1" dirty="0">
                <a:latin typeface="Times New Roman" panose="02020603050405020304" pitchFamily="18" charset="0"/>
                <a:cs typeface="Times New Roman" panose="02020603050405020304" pitchFamily="18" charset="0"/>
              </a:rPr>
              <a:t> ở </a:t>
            </a:r>
            <a:r>
              <a:rPr lang="en-US" altLang="en-US" sz="4000" b="1" dirty="0" err="1">
                <a:latin typeface="Times New Roman" panose="02020603050405020304" pitchFamily="18" charset="0"/>
                <a:cs typeface="Times New Roman" panose="02020603050405020304" pitchFamily="18" charset="0"/>
              </a:rPr>
              <a:t>đâu</a:t>
            </a:r>
            <a:r>
              <a:rPr lang="en-US" altLang="en-US" sz="4000" b="1" dirty="0">
                <a:latin typeface="Times New Roman" panose="02020603050405020304" pitchFamily="18" charset="0"/>
                <a:cs typeface="Times New Roman" panose="02020603050405020304" pitchFamily="18" charset="0"/>
              </a:rPr>
              <a:t>?</a:t>
            </a:r>
          </a:p>
        </p:txBody>
      </p:sp>
      <p:sp>
        <p:nvSpPr>
          <p:cNvPr id="9" name="Line 13"/>
          <p:cNvSpPr>
            <a:spLocks noChangeShapeType="1"/>
          </p:cNvSpPr>
          <p:nvPr/>
        </p:nvSpPr>
        <p:spPr bwMode="auto">
          <a:xfrm flipH="1">
            <a:off x="7309126" y="2245777"/>
            <a:ext cx="85725" cy="609600"/>
          </a:xfrm>
          <a:prstGeom prst="line">
            <a:avLst/>
          </a:prstGeom>
          <a:ln>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eaLnBrk="0" fontAlgn="base" hangingPunct="0">
              <a:spcBef>
                <a:spcPct val="0"/>
              </a:spcBef>
              <a:spcAft>
                <a:spcPct val="0"/>
              </a:spcAft>
              <a:defRPr/>
            </a:pPr>
            <a:endParaRPr lang="en-US"/>
          </a:p>
        </p:txBody>
      </p:sp>
      <p:sp>
        <p:nvSpPr>
          <p:cNvPr id="10" name="Line 13"/>
          <p:cNvSpPr>
            <a:spLocks noChangeShapeType="1"/>
          </p:cNvSpPr>
          <p:nvPr/>
        </p:nvSpPr>
        <p:spPr bwMode="auto">
          <a:xfrm flipH="1">
            <a:off x="7394851" y="3298944"/>
            <a:ext cx="87313" cy="609600"/>
          </a:xfrm>
          <a:prstGeom prst="line">
            <a:avLst/>
          </a:prstGeom>
          <a:ln>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eaLnBrk="0" fontAlgn="base" hangingPunct="0">
              <a:spcBef>
                <a:spcPct val="0"/>
              </a:spcBef>
              <a:spcAft>
                <a:spcPct val="0"/>
              </a:spcAft>
              <a:defRPr/>
            </a:pPr>
            <a:endParaRPr lang="en-US"/>
          </a:p>
        </p:txBody>
      </p:sp>
      <p:sp>
        <p:nvSpPr>
          <p:cNvPr id="11" name="Line 13"/>
          <p:cNvSpPr>
            <a:spLocks noChangeShapeType="1"/>
          </p:cNvSpPr>
          <p:nvPr/>
        </p:nvSpPr>
        <p:spPr bwMode="auto">
          <a:xfrm flipH="1">
            <a:off x="7505553" y="3303706"/>
            <a:ext cx="85725" cy="609600"/>
          </a:xfrm>
          <a:prstGeom prst="line">
            <a:avLst/>
          </a:prstGeom>
          <a:ln>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eaLnBrk="0" fontAlgn="base" hangingPunct="0">
              <a:spcBef>
                <a:spcPct val="0"/>
              </a:spcBef>
              <a:spcAft>
                <a:spcPct val="0"/>
              </a:spcAft>
              <a:defRPr/>
            </a:pPr>
            <a:endParaRPr lang="en-US"/>
          </a:p>
        </p:txBody>
      </p:sp>
      <p:sp>
        <p:nvSpPr>
          <p:cNvPr id="12" name="Line 13"/>
          <p:cNvSpPr>
            <a:spLocks noChangeShapeType="1"/>
          </p:cNvSpPr>
          <p:nvPr/>
        </p:nvSpPr>
        <p:spPr bwMode="auto">
          <a:xfrm flipH="1">
            <a:off x="9442081" y="4074826"/>
            <a:ext cx="87313" cy="609600"/>
          </a:xfrm>
          <a:prstGeom prst="line">
            <a:avLst/>
          </a:prstGeom>
          <a:ln>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eaLnBrk="0" fontAlgn="base" hangingPunct="0">
              <a:spcBef>
                <a:spcPct val="0"/>
              </a:spcBef>
              <a:spcAft>
                <a:spcPct val="0"/>
              </a:spcAft>
              <a:defRPr/>
            </a:pPr>
            <a:endParaRPr lang="en-US"/>
          </a:p>
        </p:txBody>
      </p:sp>
      <p:sp>
        <p:nvSpPr>
          <p:cNvPr id="13" name="Line 13"/>
          <p:cNvSpPr>
            <a:spLocks noChangeShapeType="1"/>
          </p:cNvSpPr>
          <p:nvPr/>
        </p:nvSpPr>
        <p:spPr bwMode="auto">
          <a:xfrm flipH="1">
            <a:off x="9342714" y="4074826"/>
            <a:ext cx="85725" cy="609600"/>
          </a:xfrm>
          <a:prstGeom prst="line">
            <a:avLst/>
          </a:prstGeom>
          <a:ln>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eaLnBrk="0" fontAlgn="base" hangingPunct="0">
              <a:spcBef>
                <a:spcPct val="0"/>
              </a:spcBef>
              <a:spcAft>
                <a:spcPct val="0"/>
              </a:spcAft>
              <a:defRPr/>
            </a:pPr>
            <a:endParaRPr lang="en-US"/>
          </a:p>
        </p:txBody>
      </p:sp>
      <p:sp>
        <p:nvSpPr>
          <p:cNvPr id="14" name="Line 13"/>
          <p:cNvSpPr>
            <a:spLocks noChangeShapeType="1"/>
          </p:cNvSpPr>
          <p:nvPr/>
        </p:nvSpPr>
        <p:spPr bwMode="auto">
          <a:xfrm flipH="1">
            <a:off x="7827778" y="4875331"/>
            <a:ext cx="85725" cy="609600"/>
          </a:xfrm>
          <a:prstGeom prst="line">
            <a:avLst/>
          </a:prstGeom>
          <a:ln>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eaLnBrk="0" fontAlgn="base" hangingPunct="0">
              <a:spcBef>
                <a:spcPct val="0"/>
              </a:spcBef>
              <a:spcAft>
                <a:spcPct val="0"/>
              </a:spcAft>
              <a:defRPr/>
            </a:pPr>
            <a:endParaRPr lang="en-US"/>
          </a:p>
        </p:txBody>
      </p:sp>
      <p:sp>
        <p:nvSpPr>
          <p:cNvPr id="15" name="Line 13"/>
          <p:cNvSpPr>
            <a:spLocks noChangeShapeType="1"/>
          </p:cNvSpPr>
          <p:nvPr/>
        </p:nvSpPr>
        <p:spPr bwMode="auto">
          <a:xfrm flipH="1">
            <a:off x="7924800" y="4875331"/>
            <a:ext cx="87312" cy="609600"/>
          </a:xfrm>
          <a:prstGeom prst="line">
            <a:avLst/>
          </a:prstGeom>
          <a:ln>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eaLnBrk="0" fontAlgn="base" hangingPunct="0">
              <a:spcBef>
                <a:spcPct val="0"/>
              </a:spcBef>
              <a:spcAft>
                <a:spcPct val="0"/>
              </a:spcAft>
              <a:defRPr/>
            </a:pPr>
            <a:endParaRPr lang="en-US"/>
          </a:p>
        </p:txBody>
      </p:sp>
      <p:cxnSp>
        <p:nvCxnSpPr>
          <p:cNvPr id="16" name="Straight Connector 15"/>
          <p:cNvCxnSpPr/>
          <p:nvPr/>
        </p:nvCxnSpPr>
        <p:spPr>
          <a:xfrm>
            <a:off x="4114800" y="3810000"/>
            <a:ext cx="3124200" cy="23931"/>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3089326"/>
      </p:ext>
    </p:extLst>
  </p:cSld>
  <p:clrMapOvr>
    <a:masterClrMapping/>
  </p:clrMapOvr>
  <p:transition spd="slow" advTm="342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par>
                                <p:cTn id="17" presetID="22"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par>
                                <p:cTn id="20" presetID="22" presetClass="entr" presetSubtype="1"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par>
                                <p:cTn id="23" presetID="22"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946400" y="232834"/>
            <a:ext cx="6197600" cy="1081617"/>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SG">
              <a:solidFill>
                <a:prstClr val="white"/>
              </a:solidFill>
            </a:endParaRPr>
          </a:p>
        </p:txBody>
      </p:sp>
      <p:sp>
        <p:nvSpPr>
          <p:cNvPr id="6" name="Title 1"/>
          <p:cNvSpPr txBox="1">
            <a:spLocks/>
          </p:cNvSpPr>
          <p:nvPr/>
        </p:nvSpPr>
        <p:spPr bwMode="auto">
          <a:xfrm>
            <a:off x="1930400" y="328084"/>
            <a:ext cx="8229600" cy="939800"/>
          </a:xfrm>
          <a:prstGeom prst="rect">
            <a:avLst/>
          </a:prstGeom>
          <a:noFill/>
          <a:ln w="9525">
            <a:noFill/>
            <a:miter lim="800000"/>
            <a:headEnd/>
            <a:tailEnd/>
          </a:ln>
        </p:spPr>
        <p:txBody>
          <a:bodyPr anchor="ctr"/>
          <a:lstStyle/>
          <a:p>
            <a:pPr algn="ctr">
              <a:defRPr/>
            </a:pPr>
            <a:r>
              <a:rPr lang="en-US" sz="5400" b="1" kern="0" dirty="0" err="1">
                <a:solidFill>
                  <a:prstClr val="white"/>
                </a:solidFill>
                <a:latin typeface="Times New Roman" pitchFamily="18" charset="0"/>
                <a:cs typeface="Times New Roman" pitchFamily="18" charset="0"/>
              </a:rPr>
              <a:t>Luyện</a:t>
            </a:r>
            <a:r>
              <a:rPr lang="en-US" sz="5400" b="1" kern="0" dirty="0">
                <a:solidFill>
                  <a:prstClr val="white"/>
                </a:solidFill>
                <a:latin typeface="Times New Roman" pitchFamily="18" charset="0"/>
                <a:cs typeface="Times New Roman" pitchFamily="18" charset="0"/>
              </a:rPr>
              <a:t> </a:t>
            </a:r>
            <a:r>
              <a:rPr lang="en-US" sz="5400" b="1" kern="0" dirty="0" err="1">
                <a:solidFill>
                  <a:prstClr val="white"/>
                </a:solidFill>
                <a:latin typeface="Times New Roman" pitchFamily="18" charset="0"/>
                <a:cs typeface="Times New Roman" pitchFamily="18" charset="0"/>
              </a:rPr>
              <a:t>đọc</a:t>
            </a:r>
            <a:r>
              <a:rPr lang="en-US" sz="5400" b="1" kern="0" dirty="0">
                <a:solidFill>
                  <a:prstClr val="white"/>
                </a:solidFill>
                <a:latin typeface="Times New Roman" pitchFamily="18" charset="0"/>
                <a:cs typeface="Times New Roman" pitchFamily="18" charset="0"/>
              </a:rPr>
              <a:t> </a:t>
            </a:r>
            <a:r>
              <a:rPr lang="en-US" sz="5400" b="1" kern="0" dirty="0" err="1">
                <a:solidFill>
                  <a:prstClr val="white"/>
                </a:solidFill>
                <a:latin typeface="Times New Roman" pitchFamily="18" charset="0"/>
                <a:cs typeface="Times New Roman" pitchFamily="18" charset="0"/>
              </a:rPr>
              <a:t>đoạn</a:t>
            </a:r>
            <a:r>
              <a:rPr lang="en-US" sz="5400" b="1" kern="0" dirty="0">
                <a:solidFill>
                  <a:prstClr val="white"/>
                </a:solidFill>
                <a:latin typeface="Times New Roman" pitchFamily="18" charset="0"/>
                <a:cs typeface="Times New Roman" pitchFamily="18" charset="0"/>
              </a:rPr>
              <a:t> </a:t>
            </a:r>
            <a:r>
              <a:rPr lang="en-US" sz="5400" b="1" kern="0" dirty="0" smtClean="0">
                <a:solidFill>
                  <a:prstClr val="white"/>
                </a:solidFill>
                <a:latin typeface="Times New Roman" pitchFamily="18" charset="0"/>
                <a:cs typeface="Times New Roman" pitchFamily="18" charset="0"/>
              </a:rPr>
              <a:t>2</a:t>
            </a:r>
            <a:endParaRPr lang="en-US" sz="5400" b="1" kern="0" dirty="0">
              <a:solidFill>
                <a:prstClr val="white"/>
              </a:solidFill>
              <a:latin typeface="Times New Roman" pitchFamily="18" charset="0"/>
              <a:cs typeface="Times New Roman" pitchFamily="18" charset="0"/>
            </a:endParaRPr>
          </a:p>
        </p:txBody>
      </p:sp>
      <p:sp>
        <p:nvSpPr>
          <p:cNvPr id="8" name="Text Box 21"/>
          <p:cNvSpPr txBox="1">
            <a:spLocks noChangeArrowheads="1"/>
          </p:cNvSpPr>
          <p:nvPr/>
        </p:nvSpPr>
        <p:spPr bwMode="auto">
          <a:xfrm>
            <a:off x="2974753" y="1828800"/>
            <a:ext cx="7696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pPr>
            <a:r>
              <a:rPr lang="en-US" altLang="en-US" sz="4400" dirty="0">
                <a:latin typeface="Times New Roman" panose="02020603050405020304" pitchFamily="18" charset="0"/>
              </a:rPr>
              <a:t> </a:t>
            </a:r>
            <a:r>
              <a:rPr lang="en-US" altLang="en-US" sz="4400" b="1" dirty="0" err="1">
                <a:latin typeface="Times New Roman" panose="02020603050405020304" pitchFamily="18" charset="0"/>
              </a:rPr>
              <a:t>Chú</a:t>
            </a:r>
            <a:r>
              <a:rPr lang="en-US" altLang="en-US" sz="4400" b="1" dirty="0">
                <a:latin typeface="Times New Roman" panose="02020603050405020304" pitchFamily="18" charset="0"/>
              </a:rPr>
              <a:t> ở </a:t>
            </a:r>
            <a:r>
              <a:rPr lang="en-US" altLang="en-US" sz="4400" b="1" dirty="0" err="1">
                <a:latin typeface="Times New Roman" panose="02020603050405020304" pitchFamily="18" charset="0"/>
              </a:rPr>
              <a:t>đâu</a:t>
            </a:r>
            <a:r>
              <a:rPr lang="en-US" altLang="en-US" sz="4400" b="1" dirty="0">
                <a:latin typeface="Times New Roman" panose="02020603050405020304" pitchFamily="18" charset="0"/>
              </a:rPr>
              <a:t>,  ở </a:t>
            </a:r>
            <a:r>
              <a:rPr lang="en-US" altLang="en-US" sz="4400" b="1" dirty="0" err="1">
                <a:latin typeface="Times New Roman" panose="02020603050405020304" pitchFamily="18" charset="0"/>
              </a:rPr>
              <a:t>đâu</a:t>
            </a:r>
            <a:r>
              <a:rPr lang="en-US" altLang="en-US" sz="4400" b="1" dirty="0">
                <a:latin typeface="Times New Roman" panose="02020603050405020304" pitchFamily="18" charset="0"/>
              </a:rPr>
              <a:t>?</a:t>
            </a:r>
          </a:p>
          <a:p>
            <a:pPr eaLnBrk="0" fontAlgn="base" hangingPunct="0">
              <a:spcBef>
                <a:spcPct val="50000"/>
              </a:spcBef>
              <a:spcAft>
                <a:spcPct val="0"/>
              </a:spcAft>
              <a:buFontTx/>
              <a:buNone/>
            </a:pPr>
            <a:r>
              <a:rPr lang="en-US" altLang="en-US" sz="4400" b="1" dirty="0" err="1">
                <a:latin typeface="Times New Roman" panose="02020603050405020304" pitchFamily="18" charset="0"/>
              </a:rPr>
              <a:t>Trường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Sơn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dài</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dằng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dặc</a:t>
            </a:r>
            <a:r>
              <a:rPr lang="en-US" altLang="en-US" sz="4400" b="1" dirty="0">
                <a:latin typeface="Times New Roman" panose="02020603050405020304" pitchFamily="18" charset="0"/>
              </a:rPr>
              <a:t> ? </a:t>
            </a:r>
          </a:p>
          <a:p>
            <a:pPr eaLnBrk="0" fontAlgn="base" hangingPunct="0">
              <a:spcBef>
                <a:spcPct val="50000"/>
              </a:spcBef>
              <a:spcAft>
                <a:spcPct val="0"/>
              </a:spcAft>
              <a:buFontTx/>
              <a:buNone/>
            </a:pPr>
            <a:r>
              <a:rPr lang="en-US" altLang="en-US" sz="4400" b="1" dirty="0" err="1">
                <a:latin typeface="Times New Roman" panose="02020603050405020304" pitchFamily="18" charset="0"/>
              </a:rPr>
              <a:t>Trường</a:t>
            </a:r>
            <a:r>
              <a:rPr lang="en-US" altLang="en-US" sz="4400" b="1" dirty="0">
                <a:latin typeface="Times New Roman" panose="02020603050405020304" pitchFamily="18" charset="0"/>
              </a:rPr>
              <a:t> Sa </a:t>
            </a:r>
            <a:r>
              <a:rPr lang="en-US" altLang="en-US" sz="4400" b="1" dirty="0" err="1">
                <a:latin typeface="Times New Roman" panose="02020603050405020304" pitchFamily="18" charset="0"/>
              </a:rPr>
              <a:t>đảo</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nổi</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chìm</a:t>
            </a:r>
            <a:r>
              <a:rPr lang="en-US" altLang="en-US" sz="4400" b="1" dirty="0">
                <a:latin typeface="Times New Roman" panose="02020603050405020304" pitchFamily="18" charset="0"/>
              </a:rPr>
              <a:t> ? </a:t>
            </a:r>
          </a:p>
          <a:p>
            <a:pPr eaLnBrk="0" fontAlgn="base" hangingPunct="0">
              <a:spcBef>
                <a:spcPct val="50000"/>
              </a:spcBef>
              <a:spcAft>
                <a:spcPct val="0"/>
              </a:spcAft>
              <a:buFontTx/>
              <a:buNone/>
            </a:pPr>
            <a:r>
              <a:rPr lang="en-US" altLang="en-US" sz="4400" b="1" dirty="0">
                <a:latin typeface="Times New Roman" panose="02020603050405020304" pitchFamily="18" charset="0"/>
              </a:rPr>
              <a:t>Hay </a:t>
            </a:r>
            <a:r>
              <a:rPr lang="en-US" altLang="en-US" sz="4400" b="1" dirty="0" err="1">
                <a:latin typeface="Times New Roman" panose="02020603050405020304" pitchFamily="18" charset="0"/>
              </a:rPr>
              <a:t>Kon</a:t>
            </a:r>
            <a:r>
              <a:rPr lang="en-US" altLang="en-US" sz="4400" b="1" dirty="0">
                <a:latin typeface="Times New Roman" panose="02020603050405020304" pitchFamily="18" charset="0"/>
              </a:rPr>
              <a:t> Tum,  </a:t>
            </a:r>
            <a:r>
              <a:rPr lang="en-US" altLang="en-US" sz="4400" b="1" dirty="0" err="1">
                <a:latin typeface="Times New Roman" panose="02020603050405020304" pitchFamily="18" charset="0"/>
              </a:rPr>
              <a:t>Đắk</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Lắk</a:t>
            </a:r>
            <a:r>
              <a:rPr lang="en-US" altLang="en-US" sz="4400" b="1" dirty="0">
                <a:latin typeface="Times New Roman" panose="02020603050405020304" pitchFamily="18" charset="0"/>
              </a:rPr>
              <a:t> ?</a:t>
            </a:r>
          </a:p>
          <a:p>
            <a:pPr eaLnBrk="0" fontAlgn="base" hangingPunct="0">
              <a:spcBef>
                <a:spcPct val="50000"/>
              </a:spcBef>
              <a:spcAft>
                <a:spcPct val="0"/>
              </a:spcAft>
              <a:buFontTx/>
              <a:buNone/>
            </a:pPr>
            <a:endParaRPr lang="en-US" altLang="en-US" sz="4400" b="1" dirty="0">
              <a:latin typeface="Times New Roman" panose="02020603050405020304" pitchFamily="18" charset="0"/>
            </a:endParaRPr>
          </a:p>
        </p:txBody>
      </p:sp>
      <p:sp>
        <p:nvSpPr>
          <p:cNvPr id="9" name="Line 13"/>
          <p:cNvSpPr>
            <a:spLocks noChangeShapeType="1"/>
          </p:cNvSpPr>
          <p:nvPr/>
        </p:nvSpPr>
        <p:spPr bwMode="auto">
          <a:xfrm flipH="1">
            <a:off x="5889404" y="1981199"/>
            <a:ext cx="206596" cy="534988"/>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0" name="Line 13"/>
          <p:cNvSpPr>
            <a:spLocks noChangeShapeType="1"/>
          </p:cNvSpPr>
          <p:nvPr/>
        </p:nvSpPr>
        <p:spPr bwMode="auto">
          <a:xfrm flipH="1">
            <a:off x="7888974" y="1981199"/>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1" name="Line 13"/>
          <p:cNvSpPr>
            <a:spLocks noChangeShapeType="1"/>
          </p:cNvSpPr>
          <p:nvPr/>
        </p:nvSpPr>
        <p:spPr bwMode="auto">
          <a:xfrm flipH="1">
            <a:off x="7776666" y="1981199"/>
            <a:ext cx="244165" cy="439972"/>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2" name="Line 13"/>
          <p:cNvSpPr>
            <a:spLocks noChangeShapeType="1"/>
          </p:cNvSpPr>
          <p:nvPr/>
        </p:nvSpPr>
        <p:spPr bwMode="auto">
          <a:xfrm flipH="1">
            <a:off x="9515214" y="4001385"/>
            <a:ext cx="263718"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3" name="Line 13"/>
          <p:cNvSpPr>
            <a:spLocks noChangeShapeType="1"/>
          </p:cNvSpPr>
          <p:nvPr/>
        </p:nvSpPr>
        <p:spPr bwMode="auto">
          <a:xfrm flipH="1">
            <a:off x="9647236" y="5061097"/>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4" name="Line 13"/>
          <p:cNvSpPr>
            <a:spLocks noChangeShapeType="1"/>
          </p:cNvSpPr>
          <p:nvPr/>
        </p:nvSpPr>
        <p:spPr bwMode="auto">
          <a:xfrm flipH="1">
            <a:off x="9647073" y="4037665"/>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5" name="Line 13"/>
          <p:cNvSpPr>
            <a:spLocks noChangeShapeType="1"/>
          </p:cNvSpPr>
          <p:nvPr/>
        </p:nvSpPr>
        <p:spPr bwMode="auto">
          <a:xfrm flipH="1">
            <a:off x="9733058" y="3003697"/>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6" name="Line 13"/>
          <p:cNvSpPr>
            <a:spLocks noChangeShapeType="1"/>
          </p:cNvSpPr>
          <p:nvPr/>
        </p:nvSpPr>
        <p:spPr bwMode="auto">
          <a:xfrm flipH="1">
            <a:off x="9601200" y="2998381"/>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7" name="Line 13"/>
          <p:cNvSpPr>
            <a:spLocks noChangeShapeType="1"/>
          </p:cNvSpPr>
          <p:nvPr/>
        </p:nvSpPr>
        <p:spPr bwMode="auto">
          <a:xfrm flipH="1">
            <a:off x="7757115" y="4016246"/>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8" name="Line 13"/>
          <p:cNvSpPr>
            <a:spLocks noChangeShapeType="1"/>
          </p:cNvSpPr>
          <p:nvPr/>
        </p:nvSpPr>
        <p:spPr bwMode="auto">
          <a:xfrm flipH="1">
            <a:off x="9469341" y="5055781"/>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9" name="Line 13"/>
          <p:cNvSpPr>
            <a:spLocks noChangeShapeType="1"/>
          </p:cNvSpPr>
          <p:nvPr/>
        </p:nvSpPr>
        <p:spPr bwMode="auto">
          <a:xfrm flipH="1">
            <a:off x="6690994" y="4953000"/>
            <a:ext cx="167006" cy="559981"/>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Tree>
    <p:extLst>
      <p:ext uri="{BB962C8B-B14F-4D97-AF65-F5344CB8AC3E}">
        <p14:creationId xmlns:p14="http://schemas.microsoft.com/office/powerpoint/2010/main" val="1726858409"/>
      </p:ext>
    </p:extLst>
  </p:cSld>
  <p:clrMapOvr>
    <a:masterClrMapping/>
  </p:clrMapOvr>
  <p:transition spd="slow" advTm="342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895600" y="494710"/>
            <a:ext cx="6197600" cy="1081617"/>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SG">
              <a:solidFill>
                <a:prstClr val="white"/>
              </a:solidFill>
            </a:endParaRPr>
          </a:p>
        </p:txBody>
      </p:sp>
      <p:sp>
        <p:nvSpPr>
          <p:cNvPr id="6" name="Title 1"/>
          <p:cNvSpPr txBox="1">
            <a:spLocks/>
          </p:cNvSpPr>
          <p:nvPr/>
        </p:nvSpPr>
        <p:spPr bwMode="auto">
          <a:xfrm>
            <a:off x="1930400" y="565618"/>
            <a:ext cx="8229600" cy="939800"/>
          </a:xfrm>
          <a:prstGeom prst="rect">
            <a:avLst/>
          </a:prstGeom>
          <a:noFill/>
          <a:ln w="9525">
            <a:noFill/>
            <a:miter lim="800000"/>
            <a:headEnd/>
            <a:tailEnd/>
          </a:ln>
        </p:spPr>
        <p:txBody>
          <a:bodyPr anchor="ctr"/>
          <a:lstStyle/>
          <a:p>
            <a:pPr algn="ctr">
              <a:defRPr/>
            </a:pPr>
            <a:r>
              <a:rPr lang="en-US" sz="5400" b="1" kern="0" dirty="0" err="1">
                <a:solidFill>
                  <a:prstClr val="white"/>
                </a:solidFill>
                <a:latin typeface="Times New Roman" pitchFamily="18" charset="0"/>
                <a:cs typeface="Times New Roman" pitchFamily="18" charset="0"/>
              </a:rPr>
              <a:t>Luyện</a:t>
            </a:r>
            <a:r>
              <a:rPr lang="en-US" sz="5400" b="1" kern="0" dirty="0">
                <a:solidFill>
                  <a:prstClr val="white"/>
                </a:solidFill>
                <a:latin typeface="Times New Roman" pitchFamily="18" charset="0"/>
                <a:cs typeface="Times New Roman" pitchFamily="18" charset="0"/>
              </a:rPr>
              <a:t> </a:t>
            </a:r>
            <a:r>
              <a:rPr lang="en-US" sz="5400" b="1" kern="0" dirty="0" err="1">
                <a:solidFill>
                  <a:prstClr val="white"/>
                </a:solidFill>
                <a:latin typeface="Times New Roman" pitchFamily="18" charset="0"/>
                <a:cs typeface="Times New Roman" pitchFamily="18" charset="0"/>
              </a:rPr>
              <a:t>đọc</a:t>
            </a:r>
            <a:r>
              <a:rPr lang="en-US" sz="5400" b="1" kern="0" dirty="0">
                <a:solidFill>
                  <a:prstClr val="white"/>
                </a:solidFill>
                <a:latin typeface="Times New Roman" pitchFamily="18" charset="0"/>
                <a:cs typeface="Times New Roman" pitchFamily="18" charset="0"/>
              </a:rPr>
              <a:t> </a:t>
            </a:r>
            <a:r>
              <a:rPr lang="en-US" sz="5400" b="1" kern="0" dirty="0" err="1">
                <a:solidFill>
                  <a:prstClr val="white"/>
                </a:solidFill>
                <a:latin typeface="Times New Roman" pitchFamily="18" charset="0"/>
                <a:cs typeface="Times New Roman" pitchFamily="18" charset="0"/>
              </a:rPr>
              <a:t>đoạn</a:t>
            </a:r>
            <a:r>
              <a:rPr lang="en-US" sz="5400" b="1" kern="0" dirty="0">
                <a:solidFill>
                  <a:prstClr val="white"/>
                </a:solidFill>
                <a:latin typeface="Times New Roman" pitchFamily="18" charset="0"/>
                <a:cs typeface="Times New Roman" pitchFamily="18" charset="0"/>
              </a:rPr>
              <a:t> </a:t>
            </a:r>
            <a:r>
              <a:rPr lang="en-US" sz="5400" b="1" kern="0" dirty="0" smtClean="0">
                <a:solidFill>
                  <a:prstClr val="white"/>
                </a:solidFill>
                <a:latin typeface="Times New Roman" pitchFamily="18" charset="0"/>
                <a:cs typeface="Times New Roman" pitchFamily="18" charset="0"/>
              </a:rPr>
              <a:t>3</a:t>
            </a:r>
            <a:endParaRPr lang="en-US" sz="5400" b="1" kern="0" dirty="0">
              <a:solidFill>
                <a:prstClr val="white"/>
              </a:solidFill>
              <a:latin typeface="Times New Roman" pitchFamily="18" charset="0"/>
              <a:cs typeface="Times New Roman" pitchFamily="18" charset="0"/>
            </a:endParaRPr>
          </a:p>
        </p:txBody>
      </p:sp>
      <p:sp>
        <p:nvSpPr>
          <p:cNvPr id="8" name="Text Box 9"/>
          <p:cNvSpPr txBox="1">
            <a:spLocks noChangeArrowheads="1"/>
          </p:cNvSpPr>
          <p:nvPr/>
        </p:nvSpPr>
        <p:spPr bwMode="auto">
          <a:xfrm>
            <a:off x="3302000" y="2141945"/>
            <a:ext cx="6858000"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ts val="0"/>
              </a:spcBef>
              <a:spcAft>
                <a:spcPts val="600"/>
              </a:spcAft>
              <a:buFontTx/>
              <a:buNone/>
            </a:pPr>
            <a:r>
              <a:rPr lang="en-US" altLang="en-US" sz="4400" b="1" dirty="0" err="1">
                <a:latin typeface="Times New Roman" panose="02020603050405020304" pitchFamily="18" charset="0"/>
                <a:cs typeface="Times New Roman" panose="02020603050405020304" pitchFamily="18" charset="0"/>
              </a:rPr>
              <a:t>Mẹ</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đỏ</a:t>
            </a:r>
            <a:r>
              <a:rPr lang="en-US" altLang="en-US" sz="4400" b="1" dirty="0">
                <a:latin typeface="Times New Roman" panose="02020603050405020304" pitchFamily="18" charset="0"/>
                <a:cs typeface="Times New Roman" panose="02020603050405020304" pitchFamily="18" charset="0"/>
              </a:rPr>
              <a:t> hoe </a:t>
            </a:r>
            <a:r>
              <a:rPr lang="en-US" altLang="en-US" sz="4400" b="1" dirty="0" err="1">
                <a:latin typeface="Times New Roman" panose="02020603050405020304" pitchFamily="18" charset="0"/>
                <a:cs typeface="Times New Roman" panose="02020603050405020304" pitchFamily="18" charset="0"/>
              </a:rPr>
              <a:t>đôi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mắt</a:t>
            </a:r>
            <a:endParaRPr lang="en-US" altLang="en-US" sz="4400" b="1" dirty="0">
              <a:latin typeface="Times New Roman" panose="02020603050405020304" pitchFamily="18" charset="0"/>
              <a:cs typeface="Times New Roman" panose="02020603050405020304" pitchFamily="18" charset="0"/>
            </a:endParaRPr>
          </a:p>
          <a:p>
            <a:pPr fontAlgn="base">
              <a:spcBef>
                <a:spcPts val="0"/>
              </a:spcBef>
              <a:spcAft>
                <a:spcPts val="600"/>
              </a:spcAft>
              <a:buFontTx/>
              <a:buNone/>
            </a:pPr>
            <a:r>
              <a:rPr lang="en-US" altLang="en-US" sz="4400" b="1" dirty="0">
                <a:latin typeface="Times New Roman" panose="02020603050405020304" pitchFamily="18" charset="0"/>
                <a:cs typeface="Times New Roman" panose="02020603050405020304" pitchFamily="18" charset="0"/>
              </a:rPr>
              <a:t>Ba </a:t>
            </a:r>
            <a:r>
              <a:rPr lang="en-US" altLang="en-US" sz="4400" b="1" dirty="0" err="1">
                <a:latin typeface="Times New Roman" panose="02020603050405020304" pitchFamily="18" charset="0"/>
                <a:cs typeface="Times New Roman" panose="02020603050405020304" pitchFamily="18" charset="0"/>
              </a:rPr>
              <a:t>ngước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lên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bàn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thờ</a:t>
            </a:r>
            <a:r>
              <a:rPr lang="en-US" altLang="en-US" sz="4400" b="1" dirty="0">
                <a:latin typeface="Times New Roman" panose="02020603050405020304" pitchFamily="18" charset="0"/>
                <a:cs typeface="Times New Roman" panose="02020603050405020304" pitchFamily="18" charset="0"/>
              </a:rPr>
              <a:t>:</a:t>
            </a:r>
          </a:p>
          <a:p>
            <a:pPr fontAlgn="base">
              <a:spcBef>
                <a:spcPts val="0"/>
              </a:spcBef>
              <a:spcAft>
                <a:spcPts val="600"/>
              </a:spcAft>
              <a:buFontTx/>
              <a:buNone/>
            </a:pP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Đất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nước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không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còn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giặc</a:t>
            </a:r>
            <a:endParaRPr lang="en-US" altLang="en-US" sz="4400" b="1" dirty="0">
              <a:latin typeface="Times New Roman" panose="02020603050405020304" pitchFamily="18" charset="0"/>
              <a:cs typeface="Times New Roman" panose="02020603050405020304" pitchFamily="18" charset="0"/>
            </a:endParaRPr>
          </a:p>
          <a:p>
            <a:pPr fontAlgn="base">
              <a:spcBef>
                <a:spcPts val="0"/>
              </a:spcBef>
              <a:spcAft>
                <a:spcPts val="600"/>
              </a:spcAft>
              <a:buFontTx/>
              <a:buNone/>
            </a:pPr>
            <a:r>
              <a:rPr lang="en-US" altLang="en-US" sz="4400" b="1" dirty="0" err="1">
                <a:latin typeface="Times New Roman" panose="02020603050405020304" pitchFamily="18" charset="0"/>
                <a:cs typeface="Times New Roman" panose="02020603050405020304" pitchFamily="18" charset="0"/>
              </a:rPr>
              <a:t>Chú</a:t>
            </a:r>
            <a:r>
              <a:rPr lang="en-US" altLang="en-US" sz="4400" b="1" dirty="0">
                <a:latin typeface="Times New Roman" panose="02020603050405020304" pitchFamily="18" charset="0"/>
                <a:cs typeface="Times New Roman" panose="02020603050405020304" pitchFamily="18" charset="0"/>
              </a:rPr>
              <a:t> ở </a:t>
            </a:r>
            <a:r>
              <a:rPr lang="en-US" altLang="en-US" sz="4400" b="1" dirty="0" err="1">
                <a:latin typeface="Times New Roman" panose="02020603050405020304" pitchFamily="18" charset="0"/>
                <a:cs typeface="Times New Roman" panose="02020603050405020304" pitchFamily="18" charset="0"/>
              </a:rPr>
              <a:t>bên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Bác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Hồ</a:t>
            </a:r>
            <a:r>
              <a:rPr lang="en-US" altLang="en-US" sz="4400" b="1" dirty="0">
                <a:latin typeface="Times New Roman" panose="02020603050405020304" pitchFamily="18" charset="0"/>
                <a:cs typeface="Times New Roman" panose="02020603050405020304" pitchFamily="18" charset="0"/>
              </a:rPr>
              <a:t>.</a:t>
            </a:r>
          </a:p>
        </p:txBody>
      </p:sp>
      <p:sp>
        <p:nvSpPr>
          <p:cNvPr id="9" name="Line 13"/>
          <p:cNvSpPr>
            <a:spLocks noChangeShapeType="1"/>
          </p:cNvSpPr>
          <p:nvPr/>
        </p:nvSpPr>
        <p:spPr bwMode="auto">
          <a:xfrm flipH="1">
            <a:off x="8848976" y="3129516"/>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0" name="Line 13"/>
          <p:cNvSpPr>
            <a:spLocks noChangeShapeType="1"/>
          </p:cNvSpPr>
          <p:nvPr/>
        </p:nvSpPr>
        <p:spPr bwMode="auto">
          <a:xfrm flipH="1">
            <a:off x="8717118" y="3124200"/>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2" name="Line 13"/>
          <p:cNvSpPr>
            <a:spLocks noChangeShapeType="1"/>
          </p:cNvSpPr>
          <p:nvPr/>
        </p:nvSpPr>
        <p:spPr bwMode="auto">
          <a:xfrm flipH="1">
            <a:off x="7924800" y="2362200"/>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4" name="Line 13"/>
          <p:cNvSpPr>
            <a:spLocks noChangeShapeType="1"/>
          </p:cNvSpPr>
          <p:nvPr/>
        </p:nvSpPr>
        <p:spPr bwMode="auto">
          <a:xfrm flipH="1">
            <a:off x="9787137" y="3810000"/>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5" name="Line 13"/>
          <p:cNvSpPr>
            <a:spLocks noChangeShapeType="1"/>
          </p:cNvSpPr>
          <p:nvPr/>
        </p:nvSpPr>
        <p:spPr bwMode="auto">
          <a:xfrm flipH="1">
            <a:off x="8178113" y="4577316"/>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
        <p:nvSpPr>
          <p:cNvPr id="16" name="Line 13"/>
          <p:cNvSpPr>
            <a:spLocks noChangeShapeType="1"/>
          </p:cNvSpPr>
          <p:nvPr/>
        </p:nvSpPr>
        <p:spPr bwMode="auto">
          <a:xfrm flipH="1">
            <a:off x="8046255" y="4572000"/>
            <a:ext cx="263717" cy="457200"/>
          </a:xfrm>
          <a:prstGeom prst="line">
            <a:avLst/>
          </a:prstGeom>
          <a:noFill/>
          <a:ln w="38100" algn="ctr">
            <a:solidFill>
              <a:srgbClr val="FF000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SG" sz="4400" b="1">
              <a:latin typeface=".VnTime" panose="020B7200000000000000" pitchFamily="34" charset="0"/>
            </a:endParaRPr>
          </a:p>
        </p:txBody>
      </p:sp>
    </p:spTree>
    <p:extLst>
      <p:ext uri="{BB962C8B-B14F-4D97-AF65-F5344CB8AC3E}">
        <p14:creationId xmlns:p14="http://schemas.microsoft.com/office/powerpoint/2010/main" val="472397587"/>
      </p:ext>
    </p:extLst>
  </p:cSld>
  <p:clrMapOvr>
    <a:masterClrMapping/>
  </p:clrMapOvr>
  <p:transition spd="slow" advTm="342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animBg="1"/>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567</Words>
  <Application>Microsoft Office PowerPoint</Application>
  <PresentationFormat>Widescreen</PresentationFormat>
  <Paragraphs>76</Paragraphs>
  <Slides>21</Slides>
  <Notes>4</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21</vt:i4>
      </vt:variant>
    </vt:vector>
  </HeadingPairs>
  <TitlesOfParts>
    <vt:vector size="39" baseType="lpstr">
      <vt:lpstr>MS PGothic</vt:lpstr>
      <vt:lpstr>.VnTime</vt:lpstr>
      <vt:lpstr>Arial</vt:lpstr>
      <vt:lpstr>Calibri</vt:lpstr>
      <vt:lpstr>Calibri Light</vt:lpstr>
      <vt:lpstr>inpin heiti</vt:lpstr>
      <vt:lpstr>Tahoma</vt:lpstr>
      <vt:lpstr>Times New Roman</vt:lpstr>
      <vt:lpstr>Verdana</vt:lpstr>
      <vt:lpstr>Wingdings</vt:lpstr>
      <vt:lpstr>迷你简细行楷</vt:lpstr>
      <vt:lpstr>1_Office Theme</vt:lpstr>
      <vt:lpstr>6_Office Theme</vt:lpstr>
      <vt:lpstr>3_Office Theme</vt:lpstr>
      <vt:lpstr>5_Office Theme</vt:lpstr>
      <vt:lpstr>10_Office Theme</vt:lpstr>
      <vt:lpstr>12_Office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AdminPC</dc:creator>
  <cp:lastModifiedBy>Admin</cp:lastModifiedBy>
  <cp:revision>91</cp:revision>
  <dcterms:created xsi:type="dcterms:W3CDTF">2019-01-10T02:57:00Z</dcterms:created>
  <dcterms:modified xsi:type="dcterms:W3CDTF">2022-02-05T13:25:41Z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6CAD9EB5A37243A0BDB2564885F03153</vt:lpwstr>
  </property>
  <property fmtid="{D5CDD505-2E9C-101B-9397-08002B2CF9AE}" pid="3" name="KSOProductBuildVer">
    <vt:lpwstr>1033-11.2.0.10443</vt:lpwstr>
  </property>
</Properties>
</file>